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slideLayouts/slideLayout5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  <p:sldMasterId id="2147483686" r:id="rId2"/>
    <p:sldMasterId id="2147483706" r:id="rId3"/>
    <p:sldMasterId id="2147483708" r:id="rId4"/>
    <p:sldMasterId id="2147483713" r:id="rId5"/>
    <p:sldMasterId id="2147483732" r:id="rId6"/>
  </p:sldMasterIdLst>
  <p:notesMasterIdLst>
    <p:notesMasterId r:id="rId46"/>
  </p:notesMasterIdLst>
  <p:sldIdLst>
    <p:sldId id="256" r:id="rId7"/>
    <p:sldId id="270" r:id="rId8"/>
    <p:sldId id="354" r:id="rId9"/>
    <p:sldId id="323" r:id="rId10"/>
    <p:sldId id="355" r:id="rId11"/>
    <p:sldId id="296" r:id="rId12"/>
    <p:sldId id="356" r:id="rId13"/>
    <p:sldId id="257" r:id="rId14"/>
    <p:sldId id="357" r:id="rId15"/>
    <p:sldId id="324" r:id="rId16"/>
    <p:sldId id="325" r:id="rId17"/>
    <p:sldId id="260" r:id="rId18"/>
    <p:sldId id="298" r:id="rId19"/>
    <p:sldId id="358" r:id="rId20"/>
    <p:sldId id="326" r:id="rId21"/>
    <p:sldId id="361" r:id="rId22"/>
    <p:sldId id="327" r:id="rId23"/>
    <p:sldId id="373" r:id="rId24"/>
    <p:sldId id="329" r:id="rId25"/>
    <p:sldId id="332" r:id="rId26"/>
    <p:sldId id="330" r:id="rId27"/>
    <p:sldId id="375" r:id="rId28"/>
    <p:sldId id="374" r:id="rId29"/>
    <p:sldId id="334" r:id="rId30"/>
    <p:sldId id="365" r:id="rId31"/>
    <p:sldId id="337" r:id="rId32"/>
    <p:sldId id="339" r:id="rId33"/>
    <p:sldId id="340" r:id="rId34"/>
    <p:sldId id="342" r:id="rId35"/>
    <p:sldId id="343" r:id="rId36"/>
    <p:sldId id="345" r:id="rId37"/>
    <p:sldId id="376" r:id="rId38"/>
    <p:sldId id="348" r:id="rId39"/>
    <p:sldId id="370" r:id="rId40"/>
    <p:sldId id="350" r:id="rId41"/>
    <p:sldId id="351" r:id="rId42"/>
    <p:sldId id="352" r:id="rId43"/>
    <p:sldId id="353" r:id="rId44"/>
    <p:sldId id="377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CC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5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64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812AE-0876-4114-8C74-7511DBA6D955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1C54A-B2A8-4963-A06E-4B951FB45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030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AACEE545-22EE-46D2-BDCA-D78FB47E83A3}"/>
              </a:ext>
            </a:extLst>
          </p:cNvPr>
          <p:cNvGrpSpPr/>
          <p:nvPr/>
        </p:nvGrpSpPr>
        <p:grpSpPr>
          <a:xfrm>
            <a:off x="791230" y="364272"/>
            <a:ext cx="10609540" cy="622640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427CBFF-3E54-4045-A378-974DBFD31260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EDD895-862D-4F7C-99B1-8CA734D6D16C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485A1A3-ADBD-4031-AA2E-0C9B04D96675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156750A-CD9C-421C-B87E-5325B1101D1C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AFC41D7-7288-4B06-B18F-6EDC440C0673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AA8C64-1431-4A19-8265-F68E84D6B26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90570E4-D049-48E3-9F4D-4E094629D8E7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D74E850-909F-41B3-9075-D3C3FA20D8F2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B0C5204-7C42-4BE8-A418-16F0953DD68E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2C8236-9E87-48C7-9FB6-7B6D3240127E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2E724EE-A6CD-481F-9FD3-CDB601DD500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996D351-BADE-4427-9916-EF7E23DC06C4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A5099AD-74D4-4584-9341-3D02B41B36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EFC24FD-562E-4E5D-B04C-E8FE1CD637B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8BE3E8-C7A6-4FD5-8028-7F4AF22C2C31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D4776B0-69B0-4664-908C-8E3B7339F7C9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33A89A-903E-4170-BFBC-C7D20F10CBB0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E5FD3A7-845D-44F0-A3A0-EBD7A774B02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BC65B3-2CBC-4EF0-8BFF-190AD4A53C3D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05A349-B721-4678-95B1-D02A707E9B13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89656D8-3EA6-43CC-B48F-32FE4781309E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D5AE989-F126-4E18-AB7D-1F33E9748311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479852E-57F1-463D-81A0-13AD60E79D4A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57391F0-051D-4B5B-809F-E853B8864C1D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C8B219-40BB-4C76-B3E9-86779B995F0B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54E59FC-D832-49BB-BEDA-FB150A2D2BA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F03721-E07D-4665-B78E-E2E1F903A6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0B40DD0-2B89-41CC-BC5E-0498213FE265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24ECA8F-66CF-4B3F-9972-A8ACE525404F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5F72A59-BFDC-411C-8818-A5EC493BE10E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F44BFB7-914F-4A47-A49F-B7C8B400CDE7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83CEB19-3A19-4FB1-959F-9D9845B538E7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D3F9D2B-0DDF-441A-BA05-FF48055862E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219932-873D-4141-9ABD-E5009D578D9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F494836-3735-494B-8334-54FE302B489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3EACF99-860E-45FA-A1EA-DC1F306C4234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E210728-741D-47B5-8F93-E6886BCBF083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06495C7-B8EB-4710-AB11-BDED44047061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A44C2BC-8DE7-4DF4-A54D-663FFDE5B86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2113207-2A59-471A-827B-3023CDD9D6F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06A9AF5-F8EF-4C1F-9554-75B5398697C1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D587022-D947-4FA7-8A76-B7AC07C21B76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7F5A8FB-625E-4348-A55A-0FE26E3BA91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69A0DBE-730A-4531-B334-40D1CDD39D42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4D7891D-8891-4188-B3E2-B27D8F072AFA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453CB75-F774-4957-BC7C-A3A97E05CF8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3C7496-0332-4205-9800-575E3E6D3539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8E11A33-E82F-4C11-B334-7F19B7B5A6ED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3FE8DA-06E3-4009-9433-C5BC7C9A571B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BD37828-855F-4FBB-8E20-5177CB262270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5581853-31F3-48AE-A4E0-7FA6F5F8B53A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85BF4EB-B3F0-4C9B-ADAF-B16EB8D6A64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21F55F6-A3C6-49BA-8243-909EC53F7513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4BDF21-A495-42F8-939F-CB95F556D789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CFCB1C-99D6-45C2-990A-DE0B9952EA2E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CD57BED-FDE5-4733-B89D-41B5EF68CA48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CD37B8D-93A7-4DB7-902C-E2C05650C72D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C001603-B5C6-4B97-8472-E60FD7C1FF2E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65583D4-9B3F-4A2A-AB6D-B9E58902179A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98E7BF1-AFEC-4D22-BBDC-0E91656A7E5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0A4D324-5C5D-45B3-8F8D-6B39DD56815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FF6D3F7-4815-430F-A486-C4F4DC80AF4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43A50D1-B918-4FB6-B294-A92968AD3B05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E4DE1D5-9606-46CB-9664-A474165ADE5C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5F2FB81-1F29-44AB-9E89-55333884403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6B271A6-9195-4E49-BA6D-E2A55EE8872C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25CE165-96F5-4FCF-815F-D3DDCC7635C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EDE6022-FC5B-46C1-BA1F-D834B663A9E9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1F87D65-A2AD-4395-9712-71BB46C8FDD2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47D7449-D225-4296-BF04-93731B82E0FB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141BD39-670F-4964-8D51-8B681C9F2BD0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B7D47C2-0CEE-4BD2-89A2-F266CDC74271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6C1130-FAA2-4D77-AE88-6DBEDDB47559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E680430-9286-4666-A9FF-08B2C0220A7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6753D8F-A337-4771-9B55-27F2B7CE557A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FF20BDD-9B80-45CC-BCEC-47EF34EDB47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BD5A459-824B-459B-B7FB-73EAC8CF6BD7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49C09D-E0A8-4EFE-BF29-8F6B3E06FFD5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5546B3E-7155-415F-832E-EF8D38CE2DE6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FCABA1C-4CCB-43F6-B61C-2F608132892B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2CF77A7-F736-4F29-955C-4FC9CB1FF6D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1F96A4B-0674-4FB1-A247-DCD83DFE4B3B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425CAAA-5810-4B1A-939E-39D943A041AF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529706-AA07-4FD6-BD8D-38244DD6EAB5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ECFCC17-3947-4F5F-9D8A-6FC2BE270538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31F5CE5-74E3-40E0-8552-83DE8B27CAA4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5D06A07-1B61-44EF-B949-3D060484B48D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019AF98-A300-4B10-93AF-571E447F7A88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7E269DE-83ED-481D-9BB1-6A28E8970CFE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F2FF26E-19AC-425A-96CF-F0C74CD4CA7B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CC47429-1067-4E44-9FF6-9F5B40CC0215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E33EC81-A90C-4F00-9B45-83C89BFCB068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F9BD6F8-77E8-42BB-8017-62973BCB6E24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A7977A3-6588-4428-80B7-0DD0986B6A81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A47C221-9EF2-47B5-B82F-3E66F27377DB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54F6905-3760-4180-8DC7-52463FA50A6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F69409D-41C6-49E9-AAA3-E14AEABD5BF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B209FAC-1ED8-4802-A1DB-F2E5B97D0C5A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2A967A8-8C8E-4205-8CEB-75C34DA898D6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DFBF166-7468-48BD-BE75-1F02562A8281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9A4F13B-880D-44C3-AC1C-24ADB8CC9E58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009AE79-8666-4A09-B604-13A9B9B9AD8C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5AC1E4B-9356-4150-92A6-3E24E5B7D169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44A359B-1253-4534-8AEC-523116F1BFB2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BC8C591-54AF-41B5-8880-934B5C25DC66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A8723A9-7D4F-48C5-9C29-F17CCA2F4DA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5808F0E-BABB-4CD6-A467-31DAF286BAC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F68F27C-AD64-4E92-B43A-EB4252365C29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E537B7A2-B312-4C46-AC61-BD8F9311B091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272F189-C23D-4B8B-B2F8-9DF9F9F881DD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340580F-6BEB-45D3-9C64-3C514783B3D3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CB786D3-E62A-4020-8D24-A2DB85BD9F61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922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972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7219949" cy="6791323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637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2561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FE957E-B654-4424-ACDA-8DED4BC6F6D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737360" tIns="2194560" anchor="t">
            <a:noAutofit/>
          </a:bodyPr>
          <a:lstStyle>
            <a:lvl1pPr marL="0" indent="0" algn="l">
              <a:buNone/>
              <a:defRPr sz="20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483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666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C33AD2-2541-4EED-BE36-07BC50CC14A3}"/>
              </a:ext>
            </a:extLst>
          </p:cNvPr>
          <p:cNvSpPr/>
          <p:nvPr userDrawn="1"/>
        </p:nvSpPr>
        <p:spPr>
          <a:xfrm>
            <a:off x="3699754" y="379379"/>
            <a:ext cx="1472119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1A442F-20CA-4E52-BC0A-4A8DC2F4758D}"/>
              </a:ext>
            </a:extLst>
          </p:cNvPr>
          <p:cNvSpPr/>
          <p:nvPr userDrawn="1"/>
        </p:nvSpPr>
        <p:spPr>
          <a:xfrm>
            <a:off x="5408579" y="379379"/>
            <a:ext cx="5204298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C948B0E-F0C3-4AAE-BE39-BB126DB621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274323"/>
            <a:ext cx="5635556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817C0B7-75DD-4635-A6F5-5F728C53736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0375" y="1274323"/>
            <a:ext cx="2538919" cy="190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2ECC0D2-2B41-40CF-A370-67703981D7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4749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29FCD8B-B96F-49BF-A552-82D510B6D07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20375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166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B4FCA94-9D4B-4D6C-AEDA-E106A18D1007}"/>
              </a:ext>
            </a:extLst>
          </p:cNvPr>
          <p:cNvSpPr/>
          <p:nvPr userDrawn="1"/>
        </p:nvSpPr>
        <p:spPr>
          <a:xfrm>
            <a:off x="0" y="3937992"/>
            <a:ext cx="12192000" cy="292000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FBAC0C-90AE-4BF6-BD45-2223214B1DE3}"/>
              </a:ext>
            </a:extLst>
          </p:cNvPr>
          <p:cNvGrpSpPr/>
          <p:nvPr userDrawn="1"/>
        </p:nvGrpSpPr>
        <p:grpSpPr>
          <a:xfrm flipH="1">
            <a:off x="722146" y="1529130"/>
            <a:ext cx="4407202" cy="4681248"/>
            <a:chOff x="6446339" y="1280897"/>
            <a:chExt cx="4320717" cy="528517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5A3C585-6A40-421A-A680-72A17DBD8580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1228CF-D9D2-4A77-A0A6-42B0F6E8601E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557DB8C-C6A3-4BA7-8B7B-0B6FC3E2C603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98D523C-46A5-416E-B591-48E33B848D89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2D7AD7-4668-4FFE-80F1-76809786FDF2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BCB2EB-235B-4673-A50A-BFA682F8C1D7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44F00AD-8287-4317-831D-EDF1AB1B8705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97076B-D9FB-482E-A52D-539AB42CF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C05109EE-F6D7-44D9-8EB0-F43BF05022C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973352" y="1721796"/>
            <a:ext cx="4027726" cy="3180943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979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4830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56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id="{4BDBA62A-FFB9-4EAA-A845-F9E7FBE1656D}"/>
              </a:ext>
            </a:extLst>
          </p:cNvPr>
          <p:cNvGrpSpPr/>
          <p:nvPr userDrawn="1"/>
        </p:nvGrpSpPr>
        <p:grpSpPr>
          <a:xfrm>
            <a:off x="850796" y="1991644"/>
            <a:ext cx="2126862" cy="3673670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id="{501CB877-1AC6-424C-B3BA-D6ABFC26E3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id="{0C2BE5BA-7167-4D0A-A2D3-B5A7EBB251A0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DEE94761-F08C-411E-92F5-94A4A9F6395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id="{4AFCDA50-2E11-42B5-B780-32DE53F4079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id="{BBF714BD-7EA8-4CDD-96C3-883EA2DD0D6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32032593-70A5-4ED1-86D3-FEE66C4BEB96}"/>
              </a:ext>
            </a:extLst>
          </p:cNvPr>
          <p:cNvGrpSpPr/>
          <p:nvPr userDrawn="1"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id="{E3B77530-799D-492E-8338-01D56FC3BD5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68998195-F1B1-45FE-ABA1-91E09AA9722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id="{F93E3408-54D7-4DC3-8B96-960AECE6A44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id="{F9BAFA1E-AE64-4351-B7F7-0D40065FD22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id="{4ECD5656-3255-49C7-9627-AEFD2E735DC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E38E2520-FC64-4AE0-A8E6-D225042448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2411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53F7F2A9-FB3A-469D-A025-F0EF53225A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290033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CE0A9AE1-D462-4ABF-9729-E8E271CD12A0}"/>
              </a:ext>
            </a:extLst>
          </p:cNvPr>
          <p:cNvGrpSpPr/>
          <p:nvPr userDrawn="1"/>
        </p:nvGrpSpPr>
        <p:grpSpPr>
          <a:xfrm>
            <a:off x="2077784" y="1819949"/>
            <a:ext cx="2304289" cy="3980137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FECFE306-FB02-4369-B9F4-F163D0F1DA3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60177CAD-2350-4B3F-A424-4E8BEF4DEFB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DE285963-536D-4D67-BDAD-A913A1868D4D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B63BD6C0-18F6-4761-9CE9-FCC79EFA9A0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id="{EFAA093E-94D8-4FBC-8C9E-FB5F9E39F6B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1D6A7D47-511A-445A-9ED2-C0B31C62F7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1515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6267096-FAB5-45A6-A9F7-99EC8A46D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6859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154925-98A8-49FD-BE84-A5D751523852}"/>
              </a:ext>
            </a:extLst>
          </p:cNvPr>
          <p:cNvGrpSpPr/>
          <p:nvPr/>
        </p:nvGrpSpPr>
        <p:grpSpPr>
          <a:xfrm>
            <a:off x="2625505" y="390548"/>
            <a:ext cx="6940990" cy="4073450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8C91CDE-6BAD-4527-BF49-24910C225FB1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F09EFA3-43DE-4217-8934-EE09CCFF76C5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FEF42F-6322-4805-ACB9-CCF86FF2EC2B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37BBC54-0319-442D-8813-21F8D3CBA93E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19A0FE2-64B7-4FB7-932D-1C1C721814A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C5AD7B-1237-42F4-8F2D-CE51E1DE9459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53F954B-B56F-4C74-BB2F-3EFD86D33340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6BB7BCD-E1FD-4FC1-911C-F1677AECF72E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AA4932-A109-48CB-9ADD-FAC99BBF56C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130E973-DD56-4040-A1E2-77B9C717C4F9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0077F4-B600-4AB3-99FC-317A184A5F39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24CACD-0AAD-49FD-BEEA-056F417B1016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6B14F1-0A51-40B1-9850-90344DBA01A0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12792E-8BBA-4198-9862-AAF1A518592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10B30D7-D00F-4806-8535-0DD010BA12A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3211A9-A1D8-4A88-A231-C8FD6B3CD266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90A2A1-DB7A-4ADD-A336-C0A899897908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84C601-1150-4DC7-BE4C-8FFAD69CF64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17C183-800C-44B2-A10B-6CD7DB212DBB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B463A9-F037-4D07-AB8F-67832C4B5F06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BFF5B3-9D0A-4389-AE81-F31697D3F94A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1AE95C6-FBEF-4EF3-AF61-CEFE6542C27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48D1-EDE2-45D9-9489-48B01D515AC4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7FE12F-61A2-4A39-888A-45EA5B16F0A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1ECE64-8C0E-4320-8E13-A86BF211CF7F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9720081-671B-49DB-99FB-60DC9E64766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BA558E3-F6D5-4B75-9CA2-C5CB252D77A1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A0E50C2-7228-41D3-8015-B6CD2CD8E77F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D15AC98-1FDE-43F3-AACC-5DEBAA66411D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7CD9AD2-9D37-4DF8-B4A1-B449594033B9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805199-B19B-422C-AEA2-D4B83419430F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04C61D-5267-4632-A7FC-19FC3BCE7BED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5DC66E-D9C5-4898-98FA-9D8F3362D86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10728E9-C0DF-4A6E-B6BE-F7C5023A113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A9DEC79-1F2C-443B-8FCB-2688DF976041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C2298D-E437-482E-B27A-ABDB3FAD9C3C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B0F37BC-8100-409A-B374-AC72996873D8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D0E7980-C5ED-4178-A343-622AFE63BFB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06AD6BB-7EAB-4B9F-9431-AE3A0E441C86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E9672A5-3B8C-473B-B7D8-368EBC94365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18E37DB-F496-4480-8290-5D6E60A00CD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B47507-F967-44EC-A5FB-C8C98F7B72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00FD410-4422-4853-8CF2-7765579321A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19F867A-2EA9-4C17-8B69-08FBE9406B24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E7EB23F-040C-4C04-992D-DEEC3DDF9646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B8056E7-64B7-4A90-8DBE-DFA2E40D8C58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B4A4FEF-BF52-476D-95DA-A5FE4EF0C2D5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D4AC724-0710-41AC-BC5A-9F6021B60AD9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8831DF-19F7-43DF-B74F-EF6F2411EEE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A48570B-6254-4954-8AEF-1215A4E3A29C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253CDFA-F467-4446-B948-A6788A493FCB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99F739A-9C1B-4184-98E2-1F7E0A6CD3FF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6E7C7DB-D3DE-4D04-995F-80CE4C25CE0F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97A0B91-520A-402A-92D5-FDF458961DC1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2F5581C-BCA5-4975-8852-FBE8D00260DF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A8726E-FB66-4462-9B7F-F224014808FA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C6E05C1-7196-43A1-9D4B-7BB2A910334B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31B1945-8C01-42F9-A54C-B10E0E9DCE5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0E66E5F-BA19-4BAE-868B-FBDEB0A3211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3822183-F13C-40BC-B1EF-661E0F9C0B80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C6BC41A-C754-47A6-A7C3-041FF2AFC4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998591A-F0FA-4218-8E1C-A127C582468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BC3CFDD-CDDA-48D7-8802-600BEB20680B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976587A-75D8-4368-A704-B51538DFAAB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57D7DF6-6376-4F98-9783-E979290698F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3F08996-F6BC-471B-8DA1-91FB5B4E5811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DF9726D-82FC-471F-B3D4-B3275A920DB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08DC81D-6EFB-4ABA-8588-C42B15B74E9D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A540873-9649-4364-831A-169FE6D70D1C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0CEE641-71FE-454C-850C-CF465A8A0029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355FB15-BA55-4187-B76C-421E9EB58DB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910B5D6-A46D-49C1-89DE-7F86043D0397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01E19FD-1EC6-4B4B-973F-6559EADD511C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798BEB-5D51-4940-ABC1-FAAF87FC23E0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96073AC-3676-4C0B-94F0-5986BB70135F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FB97D-B091-485B-B799-6C8DE0190025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1C20BC4-A916-4DDC-8936-A8315FA59FF6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F5578A3-4E06-4052-9E52-9EB5932AEA51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F60E2FC-2A9B-4B76-B05B-CF7523FB7F54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C614F6E-1A17-4D35-BCE8-73FE500E3DBD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FF8254D-116A-4FC9-A54A-07C31FA305B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F5DA3DE-66F6-4DFD-8CE2-6CCAF95CC577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E52D5D5-347D-487A-8C2B-7D1C660124F7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2F63099-2D14-4726-A595-4876CB924AF4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8761FFF-434D-4978-A841-96F305F32863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0F2148B-5EAA-4492-9F12-E2B308A11763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DB8B036-ACDD-45A4-9308-37EC91174E55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1F6E1E7-DABF-40B4-A052-3730DDD83BD1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4ACE5B3-1470-46E4-9C10-E245B65B857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CB2F1A6-2752-440E-AB15-3F14DFE2DD81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E669B1-E88E-4B6A-A83E-253B1B88B2B4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CFF4C8C-9870-4838-BD0D-A654CE49D0EA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AACCC24-AEE0-46A5-B519-EF588F9097DD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631B429-A68F-49E6-8E9F-79D7F177D226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5482D0F-70F7-409F-85E9-D5590B1384DF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75A44F9-311B-451E-8525-214059E96D4A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9877BEC-8A1C-4EC8-9079-02EC361029D8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EA42593-62EB-4363-9969-06334A973EF9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2374167-1477-49C7-9CE6-F0C146DEC82E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DAF343-D04D-4750-906E-848054239086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3F321A1-72F9-46FE-95AA-8A2F2F9C82D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ECAFE3E-CEB7-4684-BD30-2DF163C0ADCD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874871D-2084-4D38-8449-B2E3A6CEC00B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30D0EFC-668C-4981-8120-EECB79302A7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867EFAE-029B-4B93-B625-9BBDFFEBD26F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497FB-E09A-4565-B5FC-9BFB825D6D77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EC77FEE-3DD5-4BD7-B380-74CA59C7A7A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234A9F-443F-4997-8CC7-F8253CF309B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DEF0C87-8BC3-4982-B290-A78AF4735D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CC58814-A439-43FB-8E44-109D118C3650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1063A58-BB9E-4146-8675-CC1358708B7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5432A5D-49B2-4F3E-9B03-E5D6F54C4F3E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22586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7606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55354B6-B79C-4894-8DA7-39CD6A2C1092}"/>
              </a:ext>
            </a:extLst>
          </p:cNvPr>
          <p:cNvGrpSpPr/>
          <p:nvPr userDrawn="1"/>
        </p:nvGrpSpPr>
        <p:grpSpPr>
          <a:xfrm>
            <a:off x="174448" y="261016"/>
            <a:ext cx="10410651" cy="5719948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11F323-B45D-41E2-9C53-E16E5EB8F8B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93892A-F0E4-4D14-A167-BCF1CBF7BD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FCC6224-0FDF-46C8-96CF-4F72EDAA82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D97E8D-9336-40CC-9B22-C9493499CBE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E55D7F-EB32-4A92-A342-22641E0908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476D76-F8CF-474A-8196-AA1593DB951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64DEBF7-D7E9-4EA9-95B1-CB5C57498C1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7C714E9-B08A-4559-967D-694DDF7DC28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F1BA47-4775-4B74-AC46-BA60D1F27A5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B9F8B05-FC7A-416E-8EC1-EAEC4BF14C9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A2811C3-1763-452B-92E6-FA3B089CBCF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D8CBDB5-CC23-4B26-91B5-BAF08E69497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15A9E9-2E59-4B6C-9C89-677AEDCCBEB1}"/>
              </a:ext>
            </a:extLst>
          </p:cNvPr>
          <p:cNvGrpSpPr/>
          <p:nvPr userDrawn="1"/>
        </p:nvGrpSpPr>
        <p:grpSpPr>
          <a:xfrm>
            <a:off x="301857" y="4848223"/>
            <a:ext cx="11611697" cy="1997448"/>
            <a:chOff x="3271130" y="4981887"/>
            <a:chExt cx="8577971" cy="14755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A89FA44-0A14-4CB4-A951-AC26B5A2EA51}"/>
                </a:ext>
              </a:extLst>
            </p:cNvPr>
            <p:cNvGrpSpPr/>
            <p:nvPr userDrawn="1"/>
          </p:nvGrpSpPr>
          <p:grpSpPr>
            <a:xfrm>
              <a:off x="10175667" y="4981887"/>
              <a:ext cx="1673434" cy="1352946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9AC13CF9-1A01-472C-B184-B8D1FDFE8382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D74CBBF-AD6A-40B7-ACD4-D206157081B0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6B9B8EF-AF25-4F44-A25C-1149326B2BD6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1BF2991-B5E8-4B3E-B29F-CBB90B845EE5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050C9E6-EBE9-4CA4-AAE4-EB0F65D5BB9B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B909C7B-7870-4D06-9D90-8C2B224F4B8D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FBEC56A-6BE5-448F-9565-A0BBE2CA940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2F6CED-B6AA-4B95-8ABB-7ABDA4DC0951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680C42-0B5C-418D-B5F0-87D2D6363A56}"/>
                </a:ext>
              </a:extLst>
            </p:cNvPr>
            <p:cNvSpPr/>
            <p:nvPr userDrawn="1"/>
          </p:nvSpPr>
          <p:spPr>
            <a:xfrm>
              <a:off x="3271130" y="5777272"/>
              <a:ext cx="7170701" cy="680201"/>
            </a:xfrm>
            <a:custGeom>
              <a:avLst/>
              <a:gdLst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887927 w 8250226"/>
                <a:gd name="connsiteY8" fmla="*/ 724940 h 1520066"/>
                <a:gd name="connsiteX9" fmla="*/ 7211471 w 8250226"/>
                <a:gd name="connsiteY9" fmla="*/ 959045 h 1520066"/>
                <a:gd name="connsiteX10" fmla="*/ 7023079 w 8250226"/>
                <a:gd name="connsiteY10" fmla="*/ 599807 h 1520066"/>
                <a:gd name="connsiteX11" fmla="*/ 6625054 w 8250226"/>
                <a:gd name="connsiteY11" fmla="*/ 60489 h 1520066"/>
                <a:gd name="connsiteX12" fmla="*/ 6613972 w 8250226"/>
                <a:gd name="connsiteY12" fmla="*/ 60489 h 1520066"/>
                <a:gd name="connsiteX13" fmla="*/ 5725111 w 8250226"/>
                <a:gd name="connsiteY13" fmla="*/ 640903 h 1520066"/>
                <a:gd name="connsiteX14" fmla="*/ 5596746 w 8250226"/>
                <a:gd name="connsiteY14" fmla="*/ 772500 h 1520066"/>
                <a:gd name="connsiteX15" fmla="*/ 5426824 w 8250226"/>
                <a:gd name="connsiteY15" fmla="*/ 951657 h 1520066"/>
                <a:gd name="connsiteX16" fmla="*/ 5037572 w 8250226"/>
                <a:gd name="connsiteY16" fmla="*/ 1342294 h 1520066"/>
                <a:gd name="connsiteX17" fmla="*/ 4680181 w 8250226"/>
                <a:gd name="connsiteY17" fmla="*/ 1520066 h 1520066"/>
                <a:gd name="connsiteX18" fmla="*/ 4637239 w 8250226"/>
                <a:gd name="connsiteY18" fmla="*/ 1515910 h 1520066"/>
                <a:gd name="connsiteX19" fmla="*/ 4405443 w 8250226"/>
                <a:gd name="connsiteY19" fmla="*/ 1172372 h 1520066"/>
                <a:gd name="connsiteX20" fmla="*/ 4179650 w 8250226"/>
                <a:gd name="connsiteY20" fmla="*/ 762803 h 1520066"/>
                <a:gd name="connsiteX21" fmla="*/ 3311567 w 8250226"/>
                <a:gd name="connsiteY21" fmla="*/ 767883 h 1520066"/>
                <a:gd name="connsiteX22" fmla="*/ 2360834 w 8250226"/>
                <a:gd name="connsiteY22" fmla="*/ 995061 h 1520066"/>
                <a:gd name="connsiteX23" fmla="*/ 2342497 w 8250226"/>
                <a:gd name="connsiteY23" fmla="*/ 992833 h 1520066"/>
                <a:gd name="connsiteX24" fmla="*/ 2126238 w 8250226"/>
                <a:gd name="connsiteY24" fmla="*/ 1040931 h 1520066"/>
                <a:gd name="connsiteX25" fmla="*/ 1317343 w 8250226"/>
                <a:gd name="connsiteY25" fmla="*/ 1114064 h 1520066"/>
                <a:gd name="connsiteX26" fmla="*/ 1009685 w 8250226"/>
                <a:gd name="connsiteY26" fmla="*/ 1102634 h 1520066"/>
                <a:gd name="connsiteX27" fmla="*/ 90523 w 8250226"/>
                <a:gd name="connsiteY27" fmla="*/ 742589 h 1520066"/>
                <a:gd name="connsiteX28" fmla="*/ 22895 w 8250226"/>
                <a:gd name="connsiteY28" fmla="*/ 281579 h 1520066"/>
                <a:gd name="connsiteX29" fmla="*/ 33026 w 8250226"/>
                <a:gd name="connsiteY29" fmla="*/ 257679 h 1520066"/>
                <a:gd name="connsiteX30" fmla="*/ 94142 w 8250226"/>
                <a:gd name="connsiteY30" fmla="*/ 257679 h 1520066"/>
                <a:gd name="connsiteX31" fmla="*/ 76235 w 8250226"/>
                <a:gd name="connsiteY31" fmla="*/ 299677 h 1520066"/>
                <a:gd name="connsiteX32" fmla="*/ 140053 w 8250226"/>
                <a:gd name="connsiteY32" fmla="*/ 715919 h 1520066"/>
                <a:gd name="connsiteX33" fmla="*/ 2361283 w 8250226"/>
                <a:gd name="connsiteY33" fmla="*/ 930232 h 1520066"/>
                <a:gd name="connsiteX34" fmla="*/ 2361890 w 8250226"/>
                <a:gd name="connsiteY34" fmla="*/ 932577 h 1520066"/>
                <a:gd name="connsiteX35" fmla="*/ 2418393 w 8250226"/>
                <a:gd name="connsiteY35" fmla="*/ 916935 h 1520066"/>
                <a:gd name="connsiteX36" fmla="*/ 3300486 w 8250226"/>
                <a:gd name="connsiteY36" fmla="*/ 708780 h 1520066"/>
                <a:gd name="connsiteX37" fmla="*/ 4213357 w 8250226"/>
                <a:gd name="connsiteY37" fmla="*/ 712935 h 1520066"/>
                <a:gd name="connsiteX38" fmla="*/ 4462699 w 8250226"/>
                <a:gd name="connsiteY38" fmla="*/ 1154825 h 1520066"/>
                <a:gd name="connsiteX39" fmla="*/ 4648321 w 8250226"/>
                <a:gd name="connsiteY39" fmla="*/ 1456806 h 1520066"/>
                <a:gd name="connsiteX40" fmla="*/ 5382034 w 8250226"/>
                <a:gd name="connsiteY40" fmla="*/ 911024 h 1520066"/>
                <a:gd name="connsiteX41" fmla="*/ 5554727 w 8250226"/>
                <a:gd name="connsiteY41" fmla="*/ 728634 h 1520066"/>
                <a:gd name="connsiteX42" fmla="*/ 5681246 w 8250226"/>
                <a:gd name="connsiteY42" fmla="*/ 599346 h 1520066"/>
                <a:gd name="connsiteX43" fmla="*/ 6613510 w 8250226"/>
                <a:gd name="connsiteY43" fmla="*/ 0 h 1520066"/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211471 w 8250226"/>
                <a:gd name="connsiteY8" fmla="*/ 959045 h 1520066"/>
                <a:gd name="connsiteX9" fmla="*/ 7023079 w 8250226"/>
                <a:gd name="connsiteY9" fmla="*/ 599807 h 1520066"/>
                <a:gd name="connsiteX10" fmla="*/ 6625054 w 8250226"/>
                <a:gd name="connsiteY10" fmla="*/ 60489 h 1520066"/>
                <a:gd name="connsiteX11" fmla="*/ 6613972 w 8250226"/>
                <a:gd name="connsiteY11" fmla="*/ 60489 h 1520066"/>
                <a:gd name="connsiteX12" fmla="*/ 5725111 w 8250226"/>
                <a:gd name="connsiteY12" fmla="*/ 640903 h 1520066"/>
                <a:gd name="connsiteX13" fmla="*/ 5596746 w 8250226"/>
                <a:gd name="connsiteY13" fmla="*/ 772500 h 1520066"/>
                <a:gd name="connsiteX14" fmla="*/ 5426824 w 8250226"/>
                <a:gd name="connsiteY14" fmla="*/ 951657 h 1520066"/>
                <a:gd name="connsiteX15" fmla="*/ 5037572 w 8250226"/>
                <a:gd name="connsiteY15" fmla="*/ 1342294 h 1520066"/>
                <a:gd name="connsiteX16" fmla="*/ 4680181 w 8250226"/>
                <a:gd name="connsiteY16" fmla="*/ 1520066 h 1520066"/>
                <a:gd name="connsiteX17" fmla="*/ 4637239 w 8250226"/>
                <a:gd name="connsiteY17" fmla="*/ 1515910 h 1520066"/>
                <a:gd name="connsiteX18" fmla="*/ 4405443 w 8250226"/>
                <a:gd name="connsiteY18" fmla="*/ 1172372 h 1520066"/>
                <a:gd name="connsiteX19" fmla="*/ 4179650 w 8250226"/>
                <a:gd name="connsiteY19" fmla="*/ 762803 h 1520066"/>
                <a:gd name="connsiteX20" fmla="*/ 3311567 w 8250226"/>
                <a:gd name="connsiteY20" fmla="*/ 767883 h 1520066"/>
                <a:gd name="connsiteX21" fmla="*/ 2360834 w 8250226"/>
                <a:gd name="connsiteY21" fmla="*/ 995061 h 1520066"/>
                <a:gd name="connsiteX22" fmla="*/ 2342497 w 8250226"/>
                <a:gd name="connsiteY22" fmla="*/ 992833 h 1520066"/>
                <a:gd name="connsiteX23" fmla="*/ 2126238 w 8250226"/>
                <a:gd name="connsiteY23" fmla="*/ 1040931 h 1520066"/>
                <a:gd name="connsiteX24" fmla="*/ 1317343 w 8250226"/>
                <a:gd name="connsiteY24" fmla="*/ 1114064 h 1520066"/>
                <a:gd name="connsiteX25" fmla="*/ 1009685 w 8250226"/>
                <a:gd name="connsiteY25" fmla="*/ 1102634 h 1520066"/>
                <a:gd name="connsiteX26" fmla="*/ 90523 w 8250226"/>
                <a:gd name="connsiteY26" fmla="*/ 742589 h 1520066"/>
                <a:gd name="connsiteX27" fmla="*/ 22895 w 8250226"/>
                <a:gd name="connsiteY27" fmla="*/ 281579 h 1520066"/>
                <a:gd name="connsiteX28" fmla="*/ 33026 w 8250226"/>
                <a:gd name="connsiteY28" fmla="*/ 257679 h 1520066"/>
                <a:gd name="connsiteX29" fmla="*/ 94142 w 8250226"/>
                <a:gd name="connsiteY29" fmla="*/ 257679 h 1520066"/>
                <a:gd name="connsiteX30" fmla="*/ 76235 w 8250226"/>
                <a:gd name="connsiteY30" fmla="*/ 299677 h 1520066"/>
                <a:gd name="connsiteX31" fmla="*/ 140053 w 8250226"/>
                <a:gd name="connsiteY31" fmla="*/ 715919 h 1520066"/>
                <a:gd name="connsiteX32" fmla="*/ 2361283 w 8250226"/>
                <a:gd name="connsiteY32" fmla="*/ 930232 h 1520066"/>
                <a:gd name="connsiteX33" fmla="*/ 2361890 w 8250226"/>
                <a:gd name="connsiteY33" fmla="*/ 932577 h 1520066"/>
                <a:gd name="connsiteX34" fmla="*/ 2418393 w 8250226"/>
                <a:gd name="connsiteY34" fmla="*/ 916935 h 1520066"/>
                <a:gd name="connsiteX35" fmla="*/ 3300486 w 8250226"/>
                <a:gd name="connsiteY35" fmla="*/ 708780 h 1520066"/>
                <a:gd name="connsiteX36" fmla="*/ 4213357 w 8250226"/>
                <a:gd name="connsiteY36" fmla="*/ 712935 h 1520066"/>
                <a:gd name="connsiteX37" fmla="*/ 4462699 w 8250226"/>
                <a:gd name="connsiteY37" fmla="*/ 1154825 h 1520066"/>
                <a:gd name="connsiteX38" fmla="*/ 4648321 w 8250226"/>
                <a:gd name="connsiteY38" fmla="*/ 1456806 h 1520066"/>
                <a:gd name="connsiteX39" fmla="*/ 5382034 w 8250226"/>
                <a:gd name="connsiteY39" fmla="*/ 911024 h 1520066"/>
                <a:gd name="connsiteX40" fmla="*/ 5554727 w 8250226"/>
                <a:gd name="connsiteY40" fmla="*/ 728634 h 1520066"/>
                <a:gd name="connsiteX41" fmla="*/ 5681246 w 8250226"/>
                <a:gd name="connsiteY41" fmla="*/ 599346 h 1520066"/>
                <a:gd name="connsiteX42" fmla="*/ 6613510 w 8250226"/>
                <a:gd name="connsiteY42" fmla="*/ 0 h 1520066"/>
                <a:gd name="connsiteX0" fmla="*/ 6613510 w 8416533"/>
                <a:gd name="connsiteY0" fmla="*/ 0 h 1520066"/>
                <a:gd name="connsiteX1" fmla="*/ 6625977 w 8416533"/>
                <a:gd name="connsiteY1" fmla="*/ 0 h 1520066"/>
                <a:gd name="connsiteX2" fmla="*/ 6964437 w 8416533"/>
                <a:gd name="connsiteY2" fmla="*/ 205015 h 1520066"/>
                <a:gd name="connsiteX3" fmla="*/ 7081720 w 8416533"/>
                <a:gd name="connsiteY3" fmla="*/ 587340 h 1520066"/>
                <a:gd name="connsiteX4" fmla="*/ 7221629 w 8416533"/>
                <a:gd name="connsiteY4" fmla="*/ 899480 h 1520066"/>
                <a:gd name="connsiteX5" fmla="*/ 8199143 w 8416533"/>
                <a:gd name="connsiteY5" fmla="*/ 396639 h 1520066"/>
                <a:gd name="connsiteX6" fmla="*/ 8241625 w 8416533"/>
                <a:gd name="connsiteY6" fmla="*/ 397101 h 1520066"/>
                <a:gd name="connsiteX7" fmla="*/ 8415852 w 8416533"/>
                <a:gd name="connsiteY7" fmla="*/ 762602 h 1520066"/>
                <a:gd name="connsiteX8" fmla="*/ 7211471 w 8416533"/>
                <a:gd name="connsiteY8" fmla="*/ 959045 h 1520066"/>
                <a:gd name="connsiteX9" fmla="*/ 7023079 w 8416533"/>
                <a:gd name="connsiteY9" fmla="*/ 599807 h 1520066"/>
                <a:gd name="connsiteX10" fmla="*/ 6625054 w 8416533"/>
                <a:gd name="connsiteY10" fmla="*/ 60489 h 1520066"/>
                <a:gd name="connsiteX11" fmla="*/ 6613972 w 8416533"/>
                <a:gd name="connsiteY11" fmla="*/ 60489 h 1520066"/>
                <a:gd name="connsiteX12" fmla="*/ 5725111 w 8416533"/>
                <a:gd name="connsiteY12" fmla="*/ 640903 h 1520066"/>
                <a:gd name="connsiteX13" fmla="*/ 5596746 w 8416533"/>
                <a:gd name="connsiteY13" fmla="*/ 772500 h 1520066"/>
                <a:gd name="connsiteX14" fmla="*/ 5426824 w 8416533"/>
                <a:gd name="connsiteY14" fmla="*/ 951657 h 1520066"/>
                <a:gd name="connsiteX15" fmla="*/ 5037572 w 8416533"/>
                <a:gd name="connsiteY15" fmla="*/ 1342294 h 1520066"/>
                <a:gd name="connsiteX16" fmla="*/ 4680181 w 8416533"/>
                <a:gd name="connsiteY16" fmla="*/ 1520066 h 1520066"/>
                <a:gd name="connsiteX17" fmla="*/ 4637239 w 8416533"/>
                <a:gd name="connsiteY17" fmla="*/ 1515910 h 1520066"/>
                <a:gd name="connsiteX18" fmla="*/ 4405443 w 8416533"/>
                <a:gd name="connsiteY18" fmla="*/ 1172372 h 1520066"/>
                <a:gd name="connsiteX19" fmla="*/ 4179650 w 8416533"/>
                <a:gd name="connsiteY19" fmla="*/ 762803 h 1520066"/>
                <a:gd name="connsiteX20" fmla="*/ 3311567 w 8416533"/>
                <a:gd name="connsiteY20" fmla="*/ 767883 h 1520066"/>
                <a:gd name="connsiteX21" fmla="*/ 2360834 w 8416533"/>
                <a:gd name="connsiteY21" fmla="*/ 995061 h 1520066"/>
                <a:gd name="connsiteX22" fmla="*/ 2342497 w 8416533"/>
                <a:gd name="connsiteY22" fmla="*/ 992833 h 1520066"/>
                <a:gd name="connsiteX23" fmla="*/ 2126238 w 8416533"/>
                <a:gd name="connsiteY23" fmla="*/ 1040931 h 1520066"/>
                <a:gd name="connsiteX24" fmla="*/ 1317343 w 8416533"/>
                <a:gd name="connsiteY24" fmla="*/ 1114064 h 1520066"/>
                <a:gd name="connsiteX25" fmla="*/ 1009685 w 8416533"/>
                <a:gd name="connsiteY25" fmla="*/ 1102634 h 1520066"/>
                <a:gd name="connsiteX26" fmla="*/ 90523 w 8416533"/>
                <a:gd name="connsiteY26" fmla="*/ 742589 h 1520066"/>
                <a:gd name="connsiteX27" fmla="*/ 22895 w 8416533"/>
                <a:gd name="connsiteY27" fmla="*/ 281579 h 1520066"/>
                <a:gd name="connsiteX28" fmla="*/ 33026 w 8416533"/>
                <a:gd name="connsiteY28" fmla="*/ 257679 h 1520066"/>
                <a:gd name="connsiteX29" fmla="*/ 94142 w 8416533"/>
                <a:gd name="connsiteY29" fmla="*/ 257679 h 1520066"/>
                <a:gd name="connsiteX30" fmla="*/ 76235 w 8416533"/>
                <a:gd name="connsiteY30" fmla="*/ 299677 h 1520066"/>
                <a:gd name="connsiteX31" fmla="*/ 140053 w 8416533"/>
                <a:gd name="connsiteY31" fmla="*/ 715919 h 1520066"/>
                <a:gd name="connsiteX32" fmla="*/ 2361283 w 8416533"/>
                <a:gd name="connsiteY32" fmla="*/ 930232 h 1520066"/>
                <a:gd name="connsiteX33" fmla="*/ 2361890 w 8416533"/>
                <a:gd name="connsiteY33" fmla="*/ 932577 h 1520066"/>
                <a:gd name="connsiteX34" fmla="*/ 2418393 w 8416533"/>
                <a:gd name="connsiteY34" fmla="*/ 916935 h 1520066"/>
                <a:gd name="connsiteX35" fmla="*/ 3300486 w 8416533"/>
                <a:gd name="connsiteY35" fmla="*/ 708780 h 1520066"/>
                <a:gd name="connsiteX36" fmla="*/ 4213357 w 8416533"/>
                <a:gd name="connsiteY36" fmla="*/ 712935 h 1520066"/>
                <a:gd name="connsiteX37" fmla="*/ 4462699 w 8416533"/>
                <a:gd name="connsiteY37" fmla="*/ 1154825 h 1520066"/>
                <a:gd name="connsiteX38" fmla="*/ 4648321 w 8416533"/>
                <a:gd name="connsiteY38" fmla="*/ 1456806 h 1520066"/>
                <a:gd name="connsiteX39" fmla="*/ 5382034 w 8416533"/>
                <a:gd name="connsiteY39" fmla="*/ 911024 h 1520066"/>
                <a:gd name="connsiteX40" fmla="*/ 5554727 w 8416533"/>
                <a:gd name="connsiteY40" fmla="*/ 728634 h 1520066"/>
                <a:gd name="connsiteX41" fmla="*/ 5681246 w 8416533"/>
                <a:gd name="connsiteY41" fmla="*/ 599346 h 1520066"/>
                <a:gd name="connsiteX42" fmla="*/ 6613510 w 8416533"/>
                <a:gd name="connsiteY42" fmla="*/ 0 h 1520066"/>
                <a:gd name="connsiteX0" fmla="*/ 6613510 w 8416442"/>
                <a:gd name="connsiteY0" fmla="*/ 0 h 1520066"/>
                <a:gd name="connsiteX1" fmla="*/ 6625977 w 8416442"/>
                <a:gd name="connsiteY1" fmla="*/ 0 h 1520066"/>
                <a:gd name="connsiteX2" fmla="*/ 6964437 w 8416442"/>
                <a:gd name="connsiteY2" fmla="*/ 205015 h 1520066"/>
                <a:gd name="connsiteX3" fmla="*/ 7081720 w 8416442"/>
                <a:gd name="connsiteY3" fmla="*/ 587340 h 1520066"/>
                <a:gd name="connsiteX4" fmla="*/ 7221629 w 8416442"/>
                <a:gd name="connsiteY4" fmla="*/ 899480 h 1520066"/>
                <a:gd name="connsiteX5" fmla="*/ 8348876 w 8416442"/>
                <a:gd name="connsiteY5" fmla="*/ 665822 h 1520066"/>
                <a:gd name="connsiteX6" fmla="*/ 8241625 w 8416442"/>
                <a:gd name="connsiteY6" fmla="*/ 397101 h 1520066"/>
                <a:gd name="connsiteX7" fmla="*/ 8415852 w 8416442"/>
                <a:gd name="connsiteY7" fmla="*/ 762602 h 1520066"/>
                <a:gd name="connsiteX8" fmla="*/ 7211471 w 8416442"/>
                <a:gd name="connsiteY8" fmla="*/ 959045 h 1520066"/>
                <a:gd name="connsiteX9" fmla="*/ 7023079 w 8416442"/>
                <a:gd name="connsiteY9" fmla="*/ 599807 h 1520066"/>
                <a:gd name="connsiteX10" fmla="*/ 6625054 w 8416442"/>
                <a:gd name="connsiteY10" fmla="*/ 60489 h 1520066"/>
                <a:gd name="connsiteX11" fmla="*/ 6613972 w 8416442"/>
                <a:gd name="connsiteY11" fmla="*/ 60489 h 1520066"/>
                <a:gd name="connsiteX12" fmla="*/ 5725111 w 8416442"/>
                <a:gd name="connsiteY12" fmla="*/ 640903 h 1520066"/>
                <a:gd name="connsiteX13" fmla="*/ 5596746 w 8416442"/>
                <a:gd name="connsiteY13" fmla="*/ 772500 h 1520066"/>
                <a:gd name="connsiteX14" fmla="*/ 5426824 w 8416442"/>
                <a:gd name="connsiteY14" fmla="*/ 951657 h 1520066"/>
                <a:gd name="connsiteX15" fmla="*/ 5037572 w 8416442"/>
                <a:gd name="connsiteY15" fmla="*/ 1342294 h 1520066"/>
                <a:gd name="connsiteX16" fmla="*/ 4680181 w 8416442"/>
                <a:gd name="connsiteY16" fmla="*/ 1520066 h 1520066"/>
                <a:gd name="connsiteX17" fmla="*/ 4637239 w 8416442"/>
                <a:gd name="connsiteY17" fmla="*/ 1515910 h 1520066"/>
                <a:gd name="connsiteX18" fmla="*/ 4405443 w 8416442"/>
                <a:gd name="connsiteY18" fmla="*/ 1172372 h 1520066"/>
                <a:gd name="connsiteX19" fmla="*/ 4179650 w 8416442"/>
                <a:gd name="connsiteY19" fmla="*/ 762803 h 1520066"/>
                <a:gd name="connsiteX20" fmla="*/ 3311567 w 8416442"/>
                <a:gd name="connsiteY20" fmla="*/ 767883 h 1520066"/>
                <a:gd name="connsiteX21" fmla="*/ 2360834 w 8416442"/>
                <a:gd name="connsiteY21" fmla="*/ 995061 h 1520066"/>
                <a:gd name="connsiteX22" fmla="*/ 2342497 w 8416442"/>
                <a:gd name="connsiteY22" fmla="*/ 992833 h 1520066"/>
                <a:gd name="connsiteX23" fmla="*/ 2126238 w 8416442"/>
                <a:gd name="connsiteY23" fmla="*/ 1040931 h 1520066"/>
                <a:gd name="connsiteX24" fmla="*/ 1317343 w 8416442"/>
                <a:gd name="connsiteY24" fmla="*/ 1114064 h 1520066"/>
                <a:gd name="connsiteX25" fmla="*/ 1009685 w 8416442"/>
                <a:gd name="connsiteY25" fmla="*/ 1102634 h 1520066"/>
                <a:gd name="connsiteX26" fmla="*/ 90523 w 8416442"/>
                <a:gd name="connsiteY26" fmla="*/ 742589 h 1520066"/>
                <a:gd name="connsiteX27" fmla="*/ 22895 w 8416442"/>
                <a:gd name="connsiteY27" fmla="*/ 281579 h 1520066"/>
                <a:gd name="connsiteX28" fmla="*/ 33026 w 8416442"/>
                <a:gd name="connsiteY28" fmla="*/ 257679 h 1520066"/>
                <a:gd name="connsiteX29" fmla="*/ 94142 w 8416442"/>
                <a:gd name="connsiteY29" fmla="*/ 257679 h 1520066"/>
                <a:gd name="connsiteX30" fmla="*/ 76235 w 8416442"/>
                <a:gd name="connsiteY30" fmla="*/ 299677 h 1520066"/>
                <a:gd name="connsiteX31" fmla="*/ 140053 w 8416442"/>
                <a:gd name="connsiteY31" fmla="*/ 715919 h 1520066"/>
                <a:gd name="connsiteX32" fmla="*/ 2361283 w 8416442"/>
                <a:gd name="connsiteY32" fmla="*/ 930232 h 1520066"/>
                <a:gd name="connsiteX33" fmla="*/ 2361890 w 8416442"/>
                <a:gd name="connsiteY33" fmla="*/ 932577 h 1520066"/>
                <a:gd name="connsiteX34" fmla="*/ 2418393 w 8416442"/>
                <a:gd name="connsiteY34" fmla="*/ 916935 h 1520066"/>
                <a:gd name="connsiteX35" fmla="*/ 3300486 w 8416442"/>
                <a:gd name="connsiteY35" fmla="*/ 708780 h 1520066"/>
                <a:gd name="connsiteX36" fmla="*/ 4213357 w 8416442"/>
                <a:gd name="connsiteY36" fmla="*/ 712935 h 1520066"/>
                <a:gd name="connsiteX37" fmla="*/ 4462699 w 8416442"/>
                <a:gd name="connsiteY37" fmla="*/ 1154825 h 1520066"/>
                <a:gd name="connsiteX38" fmla="*/ 4648321 w 8416442"/>
                <a:gd name="connsiteY38" fmla="*/ 1456806 h 1520066"/>
                <a:gd name="connsiteX39" fmla="*/ 5382034 w 8416442"/>
                <a:gd name="connsiteY39" fmla="*/ 911024 h 1520066"/>
                <a:gd name="connsiteX40" fmla="*/ 5554727 w 8416442"/>
                <a:gd name="connsiteY40" fmla="*/ 728634 h 1520066"/>
                <a:gd name="connsiteX41" fmla="*/ 5681246 w 8416442"/>
                <a:gd name="connsiteY41" fmla="*/ 599346 h 1520066"/>
                <a:gd name="connsiteX42" fmla="*/ 6613510 w 8416442"/>
                <a:gd name="connsiteY42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62602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74648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454400"/>
                <a:gd name="connsiteY0" fmla="*/ 0 h 1520066"/>
                <a:gd name="connsiteX1" fmla="*/ 6625977 w 8454400"/>
                <a:gd name="connsiteY1" fmla="*/ 0 h 1520066"/>
                <a:gd name="connsiteX2" fmla="*/ 6964437 w 8454400"/>
                <a:gd name="connsiteY2" fmla="*/ 205015 h 1520066"/>
                <a:gd name="connsiteX3" fmla="*/ 7081720 w 8454400"/>
                <a:gd name="connsiteY3" fmla="*/ 587340 h 1520066"/>
                <a:gd name="connsiteX4" fmla="*/ 7221629 w 8454400"/>
                <a:gd name="connsiteY4" fmla="*/ 899480 h 1520066"/>
                <a:gd name="connsiteX5" fmla="*/ 8348876 w 8454400"/>
                <a:gd name="connsiteY5" fmla="*/ 665822 h 1520066"/>
                <a:gd name="connsiteX6" fmla="*/ 8415852 w 8454400"/>
                <a:gd name="connsiteY6" fmla="*/ 774648 h 1520066"/>
                <a:gd name="connsiteX7" fmla="*/ 7211471 w 8454400"/>
                <a:gd name="connsiteY7" fmla="*/ 959045 h 1520066"/>
                <a:gd name="connsiteX8" fmla="*/ 7023079 w 8454400"/>
                <a:gd name="connsiteY8" fmla="*/ 599807 h 1520066"/>
                <a:gd name="connsiteX9" fmla="*/ 6625054 w 8454400"/>
                <a:gd name="connsiteY9" fmla="*/ 60489 h 1520066"/>
                <a:gd name="connsiteX10" fmla="*/ 6613972 w 8454400"/>
                <a:gd name="connsiteY10" fmla="*/ 60489 h 1520066"/>
                <a:gd name="connsiteX11" fmla="*/ 5725111 w 8454400"/>
                <a:gd name="connsiteY11" fmla="*/ 640903 h 1520066"/>
                <a:gd name="connsiteX12" fmla="*/ 5596746 w 8454400"/>
                <a:gd name="connsiteY12" fmla="*/ 772500 h 1520066"/>
                <a:gd name="connsiteX13" fmla="*/ 5426824 w 8454400"/>
                <a:gd name="connsiteY13" fmla="*/ 951657 h 1520066"/>
                <a:gd name="connsiteX14" fmla="*/ 5037572 w 8454400"/>
                <a:gd name="connsiteY14" fmla="*/ 1342294 h 1520066"/>
                <a:gd name="connsiteX15" fmla="*/ 4680181 w 8454400"/>
                <a:gd name="connsiteY15" fmla="*/ 1520066 h 1520066"/>
                <a:gd name="connsiteX16" fmla="*/ 4637239 w 8454400"/>
                <a:gd name="connsiteY16" fmla="*/ 1515910 h 1520066"/>
                <a:gd name="connsiteX17" fmla="*/ 4405443 w 8454400"/>
                <a:gd name="connsiteY17" fmla="*/ 1172372 h 1520066"/>
                <a:gd name="connsiteX18" fmla="*/ 4179650 w 8454400"/>
                <a:gd name="connsiteY18" fmla="*/ 762803 h 1520066"/>
                <a:gd name="connsiteX19" fmla="*/ 3311567 w 8454400"/>
                <a:gd name="connsiteY19" fmla="*/ 767883 h 1520066"/>
                <a:gd name="connsiteX20" fmla="*/ 2360834 w 8454400"/>
                <a:gd name="connsiteY20" fmla="*/ 995061 h 1520066"/>
                <a:gd name="connsiteX21" fmla="*/ 2342497 w 8454400"/>
                <a:gd name="connsiteY21" fmla="*/ 992833 h 1520066"/>
                <a:gd name="connsiteX22" fmla="*/ 2126238 w 8454400"/>
                <a:gd name="connsiteY22" fmla="*/ 1040931 h 1520066"/>
                <a:gd name="connsiteX23" fmla="*/ 1317343 w 8454400"/>
                <a:gd name="connsiteY23" fmla="*/ 1114064 h 1520066"/>
                <a:gd name="connsiteX24" fmla="*/ 1009685 w 8454400"/>
                <a:gd name="connsiteY24" fmla="*/ 1102634 h 1520066"/>
                <a:gd name="connsiteX25" fmla="*/ 90523 w 8454400"/>
                <a:gd name="connsiteY25" fmla="*/ 742589 h 1520066"/>
                <a:gd name="connsiteX26" fmla="*/ 22895 w 8454400"/>
                <a:gd name="connsiteY26" fmla="*/ 281579 h 1520066"/>
                <a:gd name="connsiteX27" fmla="*/ 33026 w 8454400"/>
                <a:gd name="connsiteY27" fmla="*/ 257679 h 1520066"/>
                <a:gd name="connsiteX28" fmla="*/ 94142 w 8454400"/>
                <a:gd name="connsiteY28" fmla="*/ 257679 h 1520066"/>
                <a:gd name="connsiteX29" fmla="*/ 76235 w 8454400"/>
                <a:gd name="connsiteY29" fmla="*/ 299677 h 1520066"/>
                <a:gd name="connsiteX30" fmla="*/ 140053 w 8454400"/>
                <a:gd name="connsiteY30" fmla="*/ 715919 h 1520066"/>
                <a:gd name="connsiteX31" fmla="*/ 2361283 w 8454400"/>
                <a:gd name="connsiteY31" fmla="*/ 930232 h 1520066"/>
                <a:gd name="connsiteX32" fmla="*/ 2361890 w 8454400"/>
                <a:gd name="connsiteY32" fmla="*/ 932577 h 1520066"/>
                <a:gd name="connsiteX33" fmla="*/ 2418393 w 8454400"/>
                <a:gd name="connsiteY33" fmla="*/ 916935 h 1520066"/>
                <a:gd name="connsiteX34" fmla="*/ 3300486 w 8454400"/>
                <a:gd name="connsiteY34" fmla="*/ 708780 h 1520066"/>
                <a:gd name="connsiteX35" fmla="*/ 4213357 w 8454400"/>
                <a:gd name="connsiteY35" fmla="*/ 712935 h 1520066"/>
                <a:gd name="connsiteX36" fmla="*/ 4462699 w 8454400"/>
                <a:gd name="connsiteY36" fmla="*/ 1154825 h 1520066"/>
                <a:gd name="connsiteX37" fmla="*/ 4648321 w 8454400"/>
                <a:gd name="connsiteY37" fmla="*/ 1456806 h 1520066"/>
                <a:gd name="connsiteX38" fmla="*/ 5382034 w 8454400"/>
                <a:gd name="connsiteY38" fmla="*/ 911024 h 1520066"/>
                <a:gd name="connsiteX39" fmla="*/ 5554727 w 8454400"/>
                <a:gd name="connsiteY39" fmla="*/ 728634 h 1520066"/>
                <a:gd name="connsiteX40" fmla="*/ 5681246 w 8454400"/>
                <a:gd name="connsiteY40" fmla="*/ 599346 h 1520066"/>
                <a:gd name="connsiteX41" fmla="*/ 6613510 w 8454400"/>
                <a:gd name="connsiteY41" fmla="*/ 0 h 1520066"/>
                <a:gd name="connsiteX0" fmla="*/ 6613510 w 8415852"/>
                <a:gd name="connsiteY0" fmla="*/ 0 h 1520066"/>
                <a:gd name="connsiteX1" fmla="*/ 6625977 w 8415852"/>
                <a:gd name="connsiteY1" fmla="*/ 0 h 1520066"/>
                <a:gd name="connsiteX2" fmla="*/ 6964437 w 8415852"/>
                <a:gd name="connsiteY2" fmla="*/ 205015 h 1520066"/>
                <a:gd name="connsiteX3" fmla="*/ 7081720 w 8415852"/>
                <a:gd name="connsiteY3" fmla="*/ 587340 h 1520066"/>
                <a:gd name="connsiteX4" fmla="*/ 7221629 w 8415852"/>
                <a:gd name="connsiteY4" fmla="*/ 899480 h 1520066"/>
                <a:gd name="connsiteX5" fmla="*/ 8348876 w 8415852"/>
                <a:gd name="connsiteY5" fmla="*/ 665822 h 1520066"/>
                <a:gd name="connsiteX6" fmla="*/ 8415852 w 8415852"/>
                <a:gd name="connsiteY6" fmla="*/ 774648 h 1520066"/>
                <a:gd name="connsiteX7" fmla="*/ 7211471 w 8415852"/>
                <a:gd name="connsiteY7" fmla="*/ 959045 h 1520066"/>
                <a:gd name="connsiteX8" fmla="*/ 7023079 w 8415852"/>
                <a:gd name="connsiteY8" fmla="*/ 599807 h 1520066"/>
                <a:gd name="connsiteX9" fmla="*/ 6625054 w 8415852"/>
                <a:gd name="connsiteY9" fmla="*/ 60489 h 1520066"/>
                <a:gd name="connsiteX10" fmla="*/ 6613972 w 8415852"/>
                <a:gd name="connsiteY10" fmla="*/ 60489 h 1520066"/>
                <a:gd name="connsiteX11" fmla="*/ 5725111 w 8415852"/>
                <a:gd name="connsiteY11" fmla="*/ 640903 h 1520066"/>
                <a:gd name="connsiteX12" fmla="*/ 5596746 w 8415852"/>
                <a:gd name="connsiteY12" fmla="*/ 772500 h 1520066"/>
                <a:gd name="connsiteX13" fmla="*/ 5426824 w 8415852"/>
                <a:gd name="connsiteY13" fmla="*/ 951657 h 1520066"/>
                <a:gd name="connsiteX14" fmla="*/ 5037572 w 8415852"/>
                <a:gd name="connsiteY14" fmla="*/ 1342294 h 1520066"/>
                <a:gd name="connsiteX15" fmla="*/ 4680181 w 8415852"/>
                <a:gd name="connsiteY15" fmla="*/ 1520066 h 1520066"/>
                <a:gd name="connsiteX16" fmla="*/ 4637239 w 8415852"/>
                <a:gd name="connsiteY16" fmla="*/ 1515910 h 1520066"/>
                <a:gd name="connsiteX17" fmla="*/ 4405443 w 8415852"/>
                <a:gd name="connsiteY17" fmla="*/ 1172372 h 1520066"/>
                <a:gd name="connsiteX18" fmla="*/ 4179650 w 8415852"/>
                <a:gd name="connsiteY18" fmla="*/ 762803 h 1520066"/>
                <a:gd name="connsiteX19" fmla="*/ 3311567 w 8415852"/>
                <a:gd name="connsiteY19" fmla="*/ 767883 h 1520066"/>
                <a:gd name="connsiteX20" fmla="*/ 2360834 w 8415852"/>
                <a:gd name="connsiteY20" fmla="*/ 995061 h 1520066"/>
                <a:gd name="connsiteX21" fmla="*/ 2342497 w 8415852"/>
                <a:gd name="connsiteY21" fmla="*/ 992833 h 1520066"/>
                <a:gd name="connsiteX22" fmla="*/ 2126238 w 8415852"/>
                <a:gd name="connsiteY22" fmla="*/ 1040931 h 1520066"/>
                <a:gd name="connsiteX23" fmla="*/ 1317343 w 8415852"/>
                <a:gd name="connsiteY23" fmla="*/ 1114064 h 1520066"/>
                <a:gd name="connsiteX24" fmla="*/ 1009685 w 8415852"/>
                <a:gd name="connsiteY24" fmla="*/ 1102634 h 1520066"/>
                <a:gd name="connsiteX25" fmla="*/ 90523 w 8415852"/>
                <a:gd name="connsiteY25" fmla="*/ 742589 h 1520066"/>
                <a:gd name="connsiteX26" fmla="*/ 22895 w 8415852"/>
                <a:gd name="connsiteY26" fmla="*/ 281579 h 1520066"/>
                <a:gd name="connsiteX27" fmla="*/ 33026 w 8415852"/>
                <a:gd name="connsiteY27" fmla="*/ 257679 h 1520066"/>
                <a:gd name="connsiteX28" fmla="*/ 94142 w 8415852"/>
                <a:gd name="connsiteY28" fmla="*/ 257679 h 1520066"/>
                <a:gd name="connsiteX29" fmla="*/ 76235 w 8415852"/>
                <a:gd name="connsiteY29" fmla="*/ 299677 h 1520066"/>
                <a:gd name="connsiteX30" fmla="*/ 140053 w 8415852"/>
                <a:gd name="connsiteY30" fmla="*/ 715919 h 1520066"/>
                <a:gd name="connsiteX31" fmla="*/ 2361283 w 8415852"/>
                <a:gd name="connsiteY31" fmla="*/ 930232 h 1520066"/>
                <a:gd name="connsiteX32" fmla="*/ 2361890 w 8415852"/>
                <a:gd name="connsiteY32" fmla="*/ 932577 h 1520066"/>
                <a:gd name="connsiteX33" fmla="*/ 2418393 w 8415852"/>
                <a:gd name="connsiteY33" fmla="*/ 916935 h 1520066"/>
                <a:gd name="connsiteX34" fmla="*/ 3300486 w 8415852"/>
                <a:gd name="connsiteY34" fmla="*/ 708780 h 1520066"/>
                <a:gd name="connsiteX35" fmla="*/ 4213357 w 8415852"/>
                <a:gd name="connsiteY35" fmla="*/ 712935 h 1520066"/>
                <a:gd name="connsiteX36" fmla="*/ 4462699 w 8415852"/>
                <a:gd name="connsiteY36" fmla="*/ 1154825 h 1520066"/>
                <a:gd name="connsiteX37" fmla="*/ 4648321 w 8415852"/>
                <a:gd name="connsiteY37" fmla="*/ 1456806 h 1520066"/>
                <a:gd name="connsiteX38" fmla="*/ 5382034 w 8415852"/>
                <a:gd name="connsiteY38" fmla="*/ 911024 h 1520066"/>
                <a:gd name="connsiteX39" fmla="*/ 5554727 w 8415852"/>
                <a:gd name="connsiteY39" fmla="*/ 728634 h 1520066"/>
                <a:gd name="connsiteX40" fmla="*/ 5681246 w 8415852"/>
                <a:gd name="connsiteY40" fmla="*/ 599346 h 1520066"/>
                <a:gd name="connsiteX41" fmla="*/ 6613510 w 8415852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81720 w 8393514"/>
                <a:gd name="connsiteY3" fmla="*/ 587340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62175 w 8393514"/>
                <a:gd name="connsiteY3" fmla="*/ 575294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13848 h 1533914"/>
                <a:gd name="connsiteX1" fmla="*/ 6625977 w 8393514"/>
                <a:gd name="connsiteY1" fmla="*/ 13848 h 1533914"/>
                <a:gd name="connsiteX2" fmla="*/ 6972814 w 8393514"/>
                <a:gd name="connsiteY2" fmla="*/ 200793 h 1533914"/>
                <a:gd name="connsiteX3" fmla="*/ 7062175 w 8393514"/>
                <a:gd name="connsiteY3" fmla="*/ 589142 h 1533914"/>
                <a:gd name="connsiteX4" fmla="*/ 7221629 w 8393514"/>
                <a:gd name="connsiteY4" fmla="*/ 913328 h 1533914"/>
                <a:gd name="connsiteX5" fmla="*/ 8348876 w 8393514"/>
                <a:gd name="connsiteY5" fmla="*/ 679670 h 1533914"/>
                <a:gd name="connsiteX6" fmla="*/ 8393514 w 8393514"/>
                <a:gd name="connsiteY6" fmla="*/ 728260 h 1533914"/>
                <a:gd name="connsiteX7" fmla="*/ 7211471 w 8393514"/>
                <a:gd name="connsiteY7" fmla="*/ 972893 h 1533914"/>
                <a:gd name="connsiteX8" fmla="*/ 7023079 w 8393514"/>
                <a:gd name="connsiteY8" fmla="*/ 613655 h 1533914"/>
                <a:gd name="connsiteX9" fmla="*/ 6625054 w 8393514"/>
                <a:gd name="connsiteY9" fmla="*/ 74337 h 1533914"/>
                <a:gd name="connsiteX10" fmla="*/ 6613972 w 8393514"/>
                <a:gd name="connsiteY10" fmla="*/ 74337 h 1533914"/>
                <a:gd name="connsiteX11" fmla="*/ 5725111 w 8393514"/>
                <a:gd name="connsiteY11" fmla="*/ 654751 h 1533914"/>
                <a:gd name="connsiteX12" fmla="*/ 5596746 w 8393514"/>
                <a:gd name="connsiteY12" fmla="*/ 786348 h 1533914"/>
                <a:gd name="connsiteX13" fmla="*/ 5426824 w 8393514"/>
                <a:gd name="connsiteY13" fmla="*/ 965505 h 1533914"/>
                <a:gd name="connsiteX14" fmla="*/ 5037572 w 8393514"/>
                <a:gd name="connsiteY14" fmla="*/ 1356142 h 1533914"/>
                <a:gd name="connsiteX15" fmla="*/ 4680181 w 8393514"/>
                <a:gd name="connsiteY15" fmla="*/ 1533914 h 1533914"/>
                <a:gd name="connsiteX16" fmla="*/ 4637239 w 8393514"/>
                <a:gd name="connsiteY16" fmla="*/ 1529758 h 1533914"/>
                <a:gd name="connsiteX17" fmla="*/ 4405443 w 8393514"/>
                <a:gd name="connsiteY17" fmla="*/ 1186220 h 1533914"/>
                <a:gd name="connsiteX18" fmla="*/ 4179650 w 8393514"/>
                <a:gd name="connsiteY18" fmla="*/ 776651 h 1533914"/>
                <a:gd name="connsiteX19" fmla="*/ 3311567 w 8393514"/>
                <a:gd name="connsiteY19" fmla="*/ 781731 h 1533914"/>
                <a:gd name="connsiteX20" fmla="*/ 2360834 w 8393514"/>
                <a:gd name="connsiteY20" fmla="*/ 1008909 h 1533914"/>
                <a:gd name="connsiteX21" fmla="*/ 2342497 w 8393514"/>
                <a:gd name="connsiteY21" fmla="*/ 1006681 h 1533914"/>
                <a:gd name="connsiteX22" fmla="*/ 2126238 w 8393514"/>
                <a:gd name="connsiteY22" fmla="*/ 1054779 h 1533914"/>
                <a:gd name="connsiteX23" fmla="*/ 1317343 w 8393514"/>
                <a:gd name="connsiteY23" fmla="*/ 1127912 h 1533914"/>
                <a:gd name="connsiteX24" fmla="*/ 1009685 w 8393514"/>
                <a:gd name="connsiteY24" fmla="*/ 1116482 h 1533914"/>
                <a:gd name="connsiteX25" fmla="*/ 90523 w 8393514"/>
                <a:gd name="connsiteY25" fmla="*/ 756437 h 1533914"/>
                <a:gd name="connsiteX26" fmla="*/ 22895 w 8393514"/>
                <a:gd name="connsiteY26" fmla="*/ 295427 h 1533914"/>
                <a:gd name="connsiteX27" fmla="*/ 33026 w 8393514"/>
                <a:gd name="connsiteY27" fmla="*/ 271527 h 1533914"/>
                <a:gd name="connsiteX28" fmla="*/ 94142 w 8393514"/>
                <a:gd name="connsiteY28" fmla="*/ 271527 h 1533914"/>
                <a:gd name="connsiteX29" fmla="*/ 76235 w 8393514"/>
                <a:gd name="connsiteY29" fmla="*/ 313525 h 1533914"/>
                <a:gd name="connsiteX30" fmla="*/ 140053 w 8393514"/>
                <a:gd name="connsiteY30" fmla="*/ 729767 h 1533914"/>
                <a:gd name="connsiteX31" fmla="*/ 2361283 w 8393514"/>
                <a:gd name="connsiteY31" fmla="*/ 944080 h 1533914"/>
                <a:gd name="connsiteX32" fmla="*/ 2361890 w 8393514"/>
                <a:gd name="connsiteY32" fmla="*/ 946425 h 1533914"/>
                <a:gd name="connsiteX33" fmla="*/ 2418393 w 8393514"/>
                <a:gd name="connsiteY33" fmla="*/ 930783 h 1533914"/>
                <a:gd name="connsiteX34" fmla="*/ 3300486 w 8393514"/>
                <a:gd name="connsiteY34" fmla="*/ 722628 h 1533914"/>
                <a:gd name="connsiteX35" fmla="*/ 4213357 w 8393514"/>
                <a:gd name="connsiteY35" fmla="*/ 726783 h 1533914"/>
                <a:gd name="connsiteX36" fmla="*/ 4462699 w 8393514"/>
                <a:gd name="connsiteY36" fmla="*/ 1168673 h 1533914"/>
                <a:gd name="connsiteX37" fmla="*/ 4648321 w 8393514"/>
                <a:gd name="connsiteY37" fmla="*/ 1470654 h 1533914"/>
                <a:gd name="connsiteX38" fmla="*/ 5382034 w 8393514"/>
                <a:gd name="connsiteY38" fmla="*/ 924872 h 1533914"/>
                <a:gd name="connsiteX39" fmla="*/ 5554727 w 8393514"/>
                <a:gd name="connsiteY39" fmla="*/ 742482 h 1533914"/>
                <a:gd name="connsiteX40" fmla="*/ 5681246 w 8393514"/>
                <a:gd name="connsiteY40" fmla="*/ 613194 h 1533914"/>
                <a:gd name="connsiteX41" fmla="*/ 6613510 w 8393514"/>
                <a:gd name="connsiteY41" fmla="*/ 13848 h 1533914"/>
                <a:gd name="connsiteX0" fmla="*/ 6613510 w 8393514"/>
                <a:gd name="connsiteY0" fmla="*/ 12957 h 1533023"/>
                <a:gd name="connsiteX1" fmla="*/ 6625977 w 8393514"/>
                <a:gd name="connsiteY1" fmla="*/ 12957 h 1533023"/>
                <a:gd name="connsiteX2" fmla="*/ 6944892 w 8393514"/>
                <a:gd name="connsiteY2" fmla="*/ 187853 h 1533023"/>
                <a:gd name="connsiteX3" fmla="*/ 7062175 w 8393514"/>
                <a:gd name="connsiteY3" fmla="*/ 588251 h 1533023"/>
                <a:gd name="connsiteX4" fmla="*/ 7221629 w 8393514"/>
                <a:gd name="connsiteY4" fmla="*/ 912437 h 1533023"/>
                <a:gd name="connsiteX5" fmla="*/ 8348876 w 8393514"/>
                <a:gd name="connsiteY5" fmla="*/ 678779 h 1533023"/>
                <a:gd name="connsiteX6" fmla="*/ 8393514 w 8393514"/>
                <a:gd name="connsiteY6" fmla="*/ 727369 h 1533023"/>
                <a:gd name="connsiteX7" fmla="*/ 7211471 w 8393514"/>
                <a:gd name="connsiteY7" fmla="*/ 972002 h 1533023"/>
                <a:gd name="connsiteX8" fmla="*/ 7023079 w 8393514"/>
                <a:gd name="connsiteY8" fmla="*/ 612764 h 1533023"/>
                <a:gd name="connsiteX9" fmla="*/ 6625054 w 8393514"/>
                <a:gd name="connsiteY9" fmla="*/ 73446 h 1533023"/>
                <a:gd name="connsiteX10" fmla="*/ 6613972 w 8393514"/>
                <a:gd name="connsiteY10" fmla="*/ 73446 h 1533023"/>
                <a:gd name="connsiteX11" fmla="*/ 5725111 w 8393514"/>
                <a:gd name="connsiteY11" fmla="*/ 653860 h 1533023"/>
                <a:gd name="connsiteX12" fmla="*/ 5596746 w 8393514"/>
                <a:gd name="connsiteY12" fmla="*/ 785457 h 1533023"/>
                <a:gd name="connsiteX13" fmla="*/ 5426824 w 8393514"/>
                <a:gd name="connsiteY13" fmla="*/ 964614 h 1533023"/>
                <a:gd name="connsiteX14" fmla="*/ 5037572 w 8393514"/>
                <a:gd name="connsiteY14" fmla="*/ 1355251 h 1533023"/>
                <a:gd name="connsiteX15" fmla="*/ 4680181 w 8393514"/>
                <a:gd name="connsiteY15" fmla="*/ 1533023 h 1533023"/>
                <a:gd name="connsiteX16" fmla="*/ 4637239 w 8393514"/>
                <a:gd name="connsiteY16" fmla="*/ 1528867 h 1533023"/>
                <a:gd name="connsiteX17" fmla="*/ 4405443 w 8393514"/>
                <a:gd name="connsiteY17" fmla="*/ 1185329 h 1533023"/>
                <a:gd name="connsiteX18" fmla="*/ 4179650 w 8393514"/>
                <a:gd name="connsiteY18" fmla="*/ 775760 h 1533023"/>
                <a:gd name="connsiteX19" fmla="*/ 3311567 w 8393514"/>
                <a:gd name="connsiteY19" fmla="*/ 780840 h 1533023"/>
                <a:gd name="connsiteX20" fmla="*/ 2360834 w 8393514"/>
                <a:gd name="connsiteY20" fmla="*/ 1008018 h 1533023"/>
                <a:gd name="connsiteX21" fmla="*/ 2342497 w 8393514"/>
                <a:gd name="connsiteY21" fmla="*/ 1005790 h 1533023"/>
                <a:gd name="connsiteX22" fmla="*/ 2126238 w 8393514"/>
                <a:gd name="connsiteY22" fmla="*/ 1053888 h 1533023"/>
                <a:gd name="connsiteX23" fmla="*/ 1317343 w 8393514"/>
                <a:gd name="connsiteY23" fmla="*/ 1127021 h 1533023"/>
                <a:gd name="connsiteX24" fmla="*/ 1009685 w 8393514"/>
                <a:gd name="connsiteY24" fmla="*/ 1115591 h 1533023"/>
                <a:gd name="connsiteX25" fmla="*/ 90523 w 8393514"/>
                <a:gd name="connsiteY25" fmla="*/ 755546 h 1533023"/>
                <a:gd name="connsiteX26" fmla="*/ 22895 w 8393514"/>
                <a:gd name="connsiteY26" fmla="*/ 294536 h 1533023"/>
                <a:gd name="connsiteX27" fmla="*/ 33026 w 8393514"/>
                <a:gd name="connsiteY27" fmla="*/ 270636 h 1533023"/>
                <a:gd name="connsiteX28" fmla="*/ 94142 w 8393514"/>
                <a:gd name="connsiteY28" fmla="*/ 270636 h 1533023"/>
                <a:gd name="connsiteX29" fmla="*/ 76235 w 8393514"/>
                <a:gd name="connsiteY29" fmla="*/ 312634 h 1533023"/>
                <a:gd name="connsiteX30" fmla="*/ 140053 w 8393514"/>
                <a:gd name="connsiteY30" fmla="*/ 728876 h 1533023"/>
                <a:gd name="connsiteX31" fmla="*/ 2361283 w 8393514"/>
                <a:gd name="connsiteY31" fmla="*/ 943189 h 1533023"/>
                <a:gd name="connsiteX32" fmla="*/ 2361890 w 8393514"/>
                <a:gd name="connsiteY32" fmla="*/ 945534 h 1533023"/>
                <a:gd name="connsiteX33" fmla="*/ 2418393 w 8393514"/>
                <a:gd name="connsiteY33" fmla="*/ 929892 h 1533023"/>
                <a:gd name="connsiteX34" fmla="*/ 3300486 w 8393514"/>
                <a:gd name="connsiteY34" fmla="*/ 721737 h 1533023"/>
                <a:gd name="connsiteX35" fmla="*/ 4213357 w 8393514"/>
                <a:gd name="connsiteY35" fmla="*/ 725892 h 1533023"/>
                <a:gd name="connsiteX36" fmla="*/ 4462699 w 8393514"/>
                <a:gd name="connsiteY36" fmla="*/ 1167782 h 1533023"/>
                <a:gd name="connsiteX37" fmla="*/ 4648321 w 8393514"/>
                <a:gd name="connsiteY37" fmla="*/ 1469763 h 1533023"/>
                <a:gd name="connsiteX38" fmla="*/ 5382034 w 8393514"/>
                <a:gd name="connsiteY38" fmla="*/ 923981 h 1533023"/>
                <a:gd name="connsiteX39" fmla="*/ 5554727 w 8393514"/>
                <a:gd name="connsiteY39" fmla="*/ 741591 h 1533023"/>
                <a:gd name="connsiteX40" fmla="*/ 5681246 w 8393514"/>
                <a:gd name="connsiteY40" fmla="*/ 612303 h 1533023"/>
                <a:gd name="connsiteX41" fmla="*/ 6613510 w 8393514"/>
                <a:gd name="connsiteY41" fmla="*/ 12957 h 1533023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533 h 1520599"/>
                <a:gd name="connsiteX1" fmla="*/ 6625977 w 8393514"/>
                <a:gd name="connsiteY1" fmla="*/ 533 h 1520599"/>
                <a:gd name="connsiteX2" fmla="*/ 6944892 w 8393514"/>
                <a:gd name="connsiteY2" fmla="*/ 175429 h 1520599"/>
                <a:gd name="connsiteX3" fmla="*/ 7062175 w 8393514"/>
                <a:gd name="connsiteY3" fmla="*/ 575827 h 1520599"/>
                <a:gd name="connsiteX4" fmla="*/ 7221629 w 8393514"/>
                <a:gd name="connsiteY4" fmla="*/ 900013 h 1520599"/>
                <a:gd name="connsiteX5" fmla="*/ 8348876 w 8393514"/>
                <a:gd name="connsiteY5" fmla="*/ 666355 h 1520599"/>
                <a:gd name="connsiteX6" fmla="*/ 8393514 w 8393514"/>
                <a:gd name="connsiteY6" fmla="*/ 714945 h 1520599"/>
                <a:gd name="connsiteX7" fmla="*/ 7211471 w 8393514"/>
                <a:gd name="connsiteY7" fmla="*/ 959578 h 1520599"/>
                <a:gd name="connsiteX8" fmla="*/ 7023079 w 8393514"/>
                <a:gd name="connsiteY8" fmla="*/ 600340 h 1520599"/>
                <a:gd name="connsiteX9" fmla="*/ 6625054 w 8393514"/>
                <a:gd name="connsiteY9" fmla="*/ 61022 h 1520599"/>
                <a:gd name="connsiteX10" fmla="*/ 6613972 w 8393514"/>
                <a:gd name="connsiteY10" fmla="*/ 61022 h 1520599"/>
                <a:gd name="connsiteX11" fmla="*/ 5725111 w 8393514"/>
                <a:gd name="connsiteY11" fmla="*/ 641436 h 1520599"/>
                <a:gd name="connsiteX12" fmla="*/ 5596746 w 8393514"/>
                <a:gd name="connsiteY12" fmla="*/ 773033 h 1520599"/>
                <a:gd name="connsiteX13" fmla="*/ 5426824 w 8393514"/>
                <a:gd name="connsiteY13" fmla="*/ 952190 h 1520599"/>
                <a:gd name="connsiteX14" fmla="*/ 5037572 w 8393514"/>
                <a:gd name="connsiteY14" fmla="*/ 1342827 h 1520599"/>
                <a:gd name="connsiteX15" fmla="*/ 4680181 w 8393514"/>
                <a:gd name="connsiteY15" fmla="*/ 1520599 h 1520599"/>
                <a:gd name="connsiteX16" fmla="*/ 4637239 w 8393514"/>
                <a:gd name="connsiteY16" fmla="*/ 1516443 h 1520599"/>
                <a:gd name="connsiteX17" fmla="*/ 4405443 w 8393514"/>
                <a:gd name="connsiteY17" fmla="*/ 1172905 h 1520599"/>
                <a:gd name="connsiteX18" fmla="*/ 4179650 w 8393514"/>
                <a:gd name="connsiteY18" fmla="*/ 763336 h 1520599"/>
                <a:gd name="connsiteX19" fmla="*/ 3311567 w 8393514"/>
                <a:gd name="connsiteY19" fmla="*/ 768416 h 1520599"/>
                <a:gd name="connsiteX20" fmla="*/ 2360834 w 8393514"/>
                <a:gd name="connsiteY20" fmla="*/ 995594 h 1520599"/>
                <a:gd name="connsiteX21" fmla="*/ 2342497 w 8393514"/>
                <a:gd name="connsiteY21" fmla="*/ 993366 h 1520599"/>
                <a:gd name="connsiteX22" fmla="*/ 2126238 w 8393514"/>
                <a:gd name="connsiteY22" fmla="*/ 1041464 h 1520599"/>
                <a:gd name="connsiteX23" fmla="*/ 1317343 w 8393514"/>
                <a:gd name="connsiteY23" fmla="*/ 1114597 h 1520599"/>
                <a:gd name="connsiteX24" fmla="*/ 1009685 w 8393514"/>
                <a:gd name="connsiteY24" fmla="*/ 1103167 h 1520599"/>
                <a:gd name="connsiteX25" fmla="*/ 90523 w 8393514"/>
                <a:gd name="connsiteY25" fmla="*/ 743122 h 1520599"/>
                <a:gd name="connsiteX26" fmla="*/ 22895 w 8393514"/>
                <a:gd name="connsiteY26" fmla="*/ 282112 h 1520599"/>
                <a:gd name="connsiteX27" fmla="*/ 33026 w 8393514"/>
                <a:gd name="connsiteY27" fmla="*/ 258212 h 1520599"/>
                <a:gd name="connsiteX28" fmla="*/ 94142 w 8393514"/>
                <a:gd name="connsiteY28" fmla="*/ 258212 h 1520599"/>
                <a:gd name="connsiteX29" fmla="*/ 76235 w 8393514"/>
                <a:gd name="connsiteY29" fmla="*/ 300210 h 1520599"/>
                <a:gd name="connsiteX30" fmla="*/ 140053 w 8393514"/>
                <a:gd name="connsiteY30" fmla="*/ 716452 h 1520599"/>
                <a:gd name="connsiteX31" fmla="*/ 2361283 w 8393514"/>
                <a:gd name="connsiteY31" fmla="*/ 930765 h 1520599"/>
                <a:gd name="connsiteX32" fmla="*/ 2361890 w 8393514"/>
                <a:gd name="connsiteY32" fmla="*/ 933110 h 1520599"/>
                <a:gd name="connsiteX33" fmla="*/ 2418393 w 8393514"/>
                <a:gd name="connsiteY33" fmla="*/ 917468 h 1520599"/>
                <a:gd name="connsiteX34" fmla="*/ 3300486 w 8393514"/>
                <a:gd name="connsiteY34" fmla="*/ 709313 h 1520599"/>
                <a:gd name="connsiteX35" fmla="*/ 4213357 w 8393514"/>
                <a:gd name="connsiteY35" fmla="*/ 713468 h 1520599"/>
                <a:gd name="connsiteX36" fmla="*/ 4462699 w 8393514"/>
                <a:gd name="connsiteY36" fmla="*/ 1155358 h 1520599"/>
                <a:gd name="connsiteX37" fmla="*/ 4648321 w 8393514"/>
                <a:gd name="connsiteY37" fmla="*/ 1457339 h 1520599"/>
                <a:gd name="connsiteX38" fmla="*/ 5382034 w 8393514"/>
                <a:gd name="connsiteY38" fmla="*/ 911557 h 1520599"/>
                <a:gd name="connsiteX39" fmla="*/ 5554727 w 8393514"/>
                <a:gd name="connsiteY39" fmla="*/ 729167 h 1520599"/>
                <a:gd name="connsiteX40" fmla="*/ 5681246 w 8393514"/>
                <a:gd name="connsiteY40" fmla="*/ 599879 h 1520599"/>
                <a:gd name="connsiteX41" fmla="*/ 6613510 w 8393514"/>
                <a:gd name="connsiteY41" fmla="*/ 533 h 1520599"/>
                <a:gd name="connsiteX0" fmla="*/ 6613510 w 8393514"/>
                <a:gd name="connsiteY0" fmla="*/ 11170 h 1531236"/>
                <a:gd name="connsiteX1" fmla="*/ 6625977 w 8393514"/>
                <a:gd name="connsiteY1" fmla="*/ 11170 h 1531236"/>
                <a:gd name="connsiteX2" fmla="*/ 6925347 w 8393514"/>
                <a:gd name="connsiteY2" fmla="*/ 161971 h 1531236"/>
                <a:gd name="connsiteX3" fmla="*/ 7062175 w 8393514"/>
                <a:gd name="connsiteY3" fmla="*/ 586464 h 1531236"/>
                <a:gd name="connsiteX4" fmla="*/ 7221629 w 8393514"/>
                <a:gd name="connsiteY4" fmla="*/ 910650 h 1531236"/>
                <a:gd name="connsiteX5" fmla="*/ 8348876 w 8393514"/>
                <a:gd name="connsiteY5" fmla="*/ 676992 h 1531236"/>
                <a:gd name="connsiteX6" fmla="*/ 8393514 w 8393514"/>
                <a:gd name="connsiteY6" fmla="*/ 725582 h 1531236"/>
                <a:gd name="connsiteX7" fmla="*/ 7211471 w 8393514"/>
                <a:gd name="connsiteY7" fmla="*/ 970215 h 1531236"/>
                <a:gd name="connsiteX8" fmla="*/ 7023079 w 8393514"/>
                <a:gd name="connsiteY8" fmla="*/ 610977 h 1531236"/>
                <a:gd name="connsiteX9" fmla="*/ 6625054 w 8393514"/>
                <a:gd name="connsiteY9" fmla="*/ 71659 h 1531236"/>
                <a:gd name="connsiteX10" fmla="*/ 6613972 w 8393514"/>
                <a:gd name="connsiteY10" fmla="*/ 71659 h 1531236"/>
                <a:gd name="connsiteX11" fmla="*/ 5725111 w 8393514"/>
                <a:gd name="connsiteY11" fmla="*/ 652073 h 1531236"/>
                <a:gd name="connsiteX12" fmla="*/ 5596746 w 8393514"/>
                <a:gd name="connsiteY12" fmla="*/ 783670 h 1531236"/>
                <a:gd name="connsiteX13" fmla="*/ 5426824 w 8393514"/>
                <a:gd name="connsiteY13" fmla="*/ 962827 h 1531236"/>
                <a:gd name="connsiteX14" fmla="*/ 5037572 w 8393514"/>
                <a:gd name="connsiteY14" fmla="*/ 1353464 h 1531236"/>
                <a:gd name="connsiteX15" fmla="*/ 4680181 w 8393514"/>
                <a:gd name="connsiteY15" fmla="*/ 1531236 h 1531236"/>
                <a:gd name="connsiteX16" fmla="*/ 4637239 w 8393514"/>
                <a:gd name="connsiteY16" fmla="*/ 1527080 h 1531236"/>
                <a:gd name="connsiteX17" fmla="*/ 4405443 w 8393514"/>
                <a:gd name="connsiteY17" fmla="*/ 1183542 h 1531236"/>
                <a:gd name="connsiteX18" fmla="*/ 4179650 w 8393514"/>
                <a:gd name="connsiteY18" fmla="*/ 773973 h 1531236"/>
                <a:gd name="connsiteX19" fmla="*/ 3311567 w 8393514"/>
                <a:gd name="connsiteY19" fmla="*/ 779053 h 1531236"/>
                <a:gd name="connsiteX20" fmla="*/ 2360834 w 8393514"/>
                <a:gd name="connsiteY20" fmla="*/ 1006231 h 1531236"/>
                <a:gd name="connsiteX21" fmla="*/ 2342497 w 8393514"/>
                <a:gd name="connsiteY21" fmla="*/ 1004003 h 1531236"/>
                <a:gd name="connsiteX22" fmla="*/ 2126238 w 8393514"/>
                <a:gd name="connsiteY22" fmla="*/ 1052101 h 1531236"/>
                <a:gd name="connsiteX23" fmla="*/ 1317343 w 8393514"/>
                <a:gd name="connsiteY23" fmla="*/ 1125234 h 1531236"/>
                <a:gd name="connsiteX24" fmla="*/ 1009685 w 8393514"/>
                <a:gd name="connsiteY24" fmla="*/ 1113804 h 1531236"/>
                <a:gd name="connsiteX25" fmla="*/ 90523 w 8393514"/>
                <a:gd name="connsiteY25" fmla="*/ 753759 h 1531236"/>
                <a:gd name="connsiteX26" fmla="*/ 22895 w 8393514"/>
                <a:gd name="connsiteY26" fmla="*/ 292749 h 1531236"/>
                <a:gd name="connsiteX27" fmla="*/ 33026 w 8393514"/>
                <a:gd name="connsiteY27" fmla="*/ 268849 h 1531236"/>
                <a:gd name="connsiteX28" fmla="*/ 94142 w 8393514"/>
                <a:gd name="connsiteY28" fmla="*/ 268849 h 1531236"/>
                <a:gd name="connsiteX29" fmla="*/ 76235 w 8393514"/>
                <a:gd name="connsiteY29" fmla="*/ 310847 h 1531236"/>
                <a:gd name="connsiteX30" fmla="*/ 140053 w 8393514"/>
                <a:gd name="connsiteY30" fmla="*/ 727089 h 1531236"/>
                <a:gd name="connsiteX31" fmla="*/ 2361283 w 8393514"/>
                <a:gd name="connsiteY31" fmla="*/ 941402 h 1531236"/>
                <a:gd name="connsiteX32" fmla="*/ 2361890 w 8393514"/>
                <a:gd name="connsiteY32" fmla="*/ 943747 h 1531236"/>
                <a:gd name="connsiteX33" fmla="*/ 2418393 w 8393514"/>
                <a:gd name="connsiteY33" fmla="*/ 928105 h 1531236"/>
                <a:gd name="connsiteX34" fmla="*/ 3300486 w 8393514"/>
                <a:gd name="connsiteY34" fmla="*/ 719950 h 1531236"/>
                <a:gd name="connsiteX35" fmla="*/ 4213357 w 8393514"/>
                <a:gd name="connsiteY35" fmla="*/ 724105 h 1531236"/>
                <a:gd name="connsiteX36" fmla="*/ 4462699 w 8393514"/>
                <a:gd name="connsiteY36" fmla="*/ 1165995 h 1531236"/>
                <a:gd name="connsiteX37" fmla="*/ 4648321 w 8393514"/>
                <a:gd name="connsiteY37" fmla="*/ 1467976 h 1531236"/>
                <a:gd name="connsiteX38" fmla="*/ 5382034 w 8393514"/>
                <a:gd name="connsiteY38" fmla="*/ 922194 h 1531236"/>
                <a:gd name="connsiteX39" fmla="*/ 5554727 w 8393514"/>
                <a:gd name="connsiteY39" fmla="*/ 739804 h 1531236"/>
                <a:gd name="connsiteX40" fmla="*/ 5681246 w 8393514"/>
                <a:gd name="connsiteY40" fmla="*/ 610516 h 1531236"/>
                <a:gd name="connsiteX41" fmla="*/ 6613510 w 8393514"/>
                <a:gd name="connsiteY41" fmla="*/ 11170 h 1531236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8124 h 1528190"/>
                <a:gd name="connsiteX1" fmla="*/ 6625977 w 8393514"/>
                <a:gd name="connsiteY1" fmla="*/ 8124 h 1528190"/>
                <a:gd name="connsiteX2" fmla="*/ 7062175 w 8393514"/>
                <a:gd name="connsiteY2" fmla="*/ 583418 h 1528190"/>
                <a:gd name="connsiteX3" fmla="*/ 7221629 w 8393514"/>
                <a:gd name="connsiteY3" fmla="*/ 907604 h 1528190"/>
                <a:gd name="connsiteX4" fmla="*/ 8348876 w 8393514"/>
                <a:gd name="connsiteY4" fmla="*/ 673946 h 1528190"/>
                <a:gd name="connsiteX5" fmla="*/ 8393514 w 8393514"/>
                <a:gd name="connsiteY5" fmla="*/ 722536 h 1528190"/>
                <a:gd name="connsiteX6" fmla="*/ 7211471 w 8393514"/>
                <a:gd name="connsiteY6" fmla="*/ 967169 h 1528190"/>
                <a:gd name="connsiteX7" fmla="*/ 7023079 w 8393514"/>
                <a:gd name="connsiteY7" fmla="*/ 607931 h 1528190"/>
                <a:gd name="connsiteX8" fmla="*/ 6625054 w 8393514"/>
                <a:gd name="connsiteY8" fmla="*/ 68613 h 1528190"/>
                <a:gd name="connsiteX9" fmla="*/ 6613972 w 8393514"/>
                <a:gd name="connsiteY9" fmla="*/ 68613 h 1528190"/>
                <a:gd name="connsiteX10" fmla="*/ 5725111 w 8393514"/>
                <a:gd name="connsiteY10" fmla="*/ 649027 h 1528190"/>
                <a:gd name="connsiteX11" fmla="*/ 5596746 w 8393514"/>
                <a:gd name="connsiteY11" fmla="*/ 780624 h 1528190"/>
                <a:gd name="connsiteX12" fmla="*/ 5426824 w 8393514"/>
                <a:gd name="connsiteY12" fmla="*/ 959781 h 1528190"/>
                <a:gd name="connsiteX13" fmla="*/ 5037572 w 8393514"/>
                <a:gd name="connsiteY13" fmla="*/ 1350418 h 1528190"/>
                <a:gd name="connsiteX14" fmla="*/ 4680181 w 8393514"/>
                <a:gd name="connsiteY14" fmla="*/ 1528190 h 1528190"/>
                <a:gd name="connsiteX15" fmla="*/ 4637239 w 8393514"/>
                <a:gd name="connsiteY15" fmla="*/ 1524034 h 1528190"/>
                <a:gd name="connsiteX16" fmla="*/ 4405443 w 8393514"/>
                <a:gd name="connsiteY16" fmla="*/ 1180496 h 1528190"/>
                <a:gd name="connsiteX17" fmla="*/ 4179650 w 8393514"/>
                <a:gd name="connsiteY17" fmla="*/ 770927 h 1528190"/>
                <a:gd name="connsiteX18" fmla="*/ 3311567 w 8393514"/>
                <a:gd name="connsiteY18" fmla="*/ 776007 h 1528190"/>
                <a:gd name="connsiteX19" fmla="*/ 2360834 w 8393514"/>
                <a:gd name="connsiteY19" fmla="*/ 1003185 h 1528190"/>
                <a:gd name="connsiteX20" fmla="*/ 2342497 w 8393514"/>
                <a:gd name="connsiteY20" fmla="*/ 1000957 h 1528190"/>
                <a:gd name="connsiteX21" fmla="*/ 2126238 w 8393514"/>
                <a:gd name="connsiteY21" fmla="*/ 1049055 h 1528190"/>
                <a:gd name="connsiteX22" fmla="*/ 1317343 w 8393514"/>
                <a:gd name="connsiteY22" fmla="*/ 1122188 h 1528190"/>
                <a:gd name="connsiteX23" fmla="*/ 1009685 w 8393514"/>
                <a:gd name="connsiteY23" fmla="*/ 1110758 h 1528190"/>
                <a:gd name="connsiteX24" fmla="*/ 90523 w 8393514"/>
                <a:gd name="connsiteY24" fmla="*/ 750713 h 1528190"/>
                <a:gd name="connsiteX25" fmla="*/ 22895 w 8393514"/>
                <a:gd name="connsiteY25" fmla="*/ 289703 h 1528190"/>
                <a:gd name="connsiteX26" fmla="*/ 33026 w 8393514"/>
                <a:gd name="connsiteY26" fmla="*/ 265803 h 1528190"/>
                <a:gd name="connsiteX27" fmla="*/ 94142 w 8393514"/>
                <a:gd name="connsiteY27" fmla="*/ 265803 h 1528190"/>
                <a:gd name="connsiteX28" fmla="*/ 76235 w 8393514"/>
                <a:gd name="connsiteY28" fmla="*/ 307801 h 1528190"/>
                <a:gd name="connsiteX29" fmla="*/ 140053 w 8393514"/>
                <a:gd name="connsiteY29" fmla="*/ 724043 h 1528190"/>
                <a:gd name="connsiteX30" fmla="*/ 2361283 w 8393514"/>
                <a:gd name="connsiteY30" fmla="*/ 938356 h 1528190"/>
                <a:gd name="connsiteX31" fmla="*/ 2361890 w 8393514"/>
                <a:gd name="connsiteY31" fmla="*/ 940701 h 1528190"/>
                <a:gd name="connsiteX32" fmla="*/ 2418393 w 8393514"/>
                <a:gd name="connsiteY32" fmla="*/ 925059 h 1528190"/>
                <a:gd name="connsiteX33" fmla="*/ 3300486 w 8393514"/>
                <a:gd name="connsiteY33" fmla="*/ 716904 h 1528190"/>
                <a:gd name="connsiteX34" fmla="*/ 4213357 w 8393514"/>
                <a:gd name="connsiteY34" fmla="*/ 721059 h 1528190"/>
                <a:gd name="connsiteX35" fmla="*/ 4462699 w 8393514"/>
                <a:gd name="connsiteY35" fmla="*/ 1162949 h 1528190"/>
                <a:gd name="connsiteX36" fmla="*/ 4648321 w 8393514"/>
                <a:gd name="connsiteY36" fmla="*/ 1464930 h 1528190"/>
                <a:gd name="connsiteX37" fmla="*/ 5382034 w 8393514"/>
                <a:gd name="connsiteY37" fmla="*/ 919148 h 1528190"/>
                <a:gd name="connsiteX38" fmla="*/ 5554727 w 8393514"/>
                <a:gd name="connsiteY38" fmla="*/ 736758 h 1528190"/>
                <a:gd name="connsiteX39" fmla="*/ 5681246 w 8393514"/>
                <a:gd name="connsiteY39" fmla="*/ 607470 h 1528190"/>
                <a:gd name="connsiteX40" fmla="*/ 6613510 w 8393514"/>
                <a:gd name="connsiteY40" fmla="*/ 8124 h 1528190"/>
                <a:gd name="connsiteX0" fmla="*/ 6613510 w 8393514"/>
                <a:gd name="connsiteY0" fmla="*/ 1470 h 1521536"/>
                <a:gd name="connsiteX1" fmla="*/ 6625977 w 8393514"/>
                <a:gd name="connsiteY1" fmla="*/ 1470 h 1521536"/>
                <a:gd name="connsiteX2" fmla="*/ 7062175 w 8393514"/>
                <a:gd name="connsiteY2" fmla="*/ 576764 h 1521536"/>
                <a:gd name="connsiteX3" fmla="*/ 7221629 w 8393514"/>
                <a:gd name="connsiteY3" fmla="*/ 900950 h 1521536"/>
                <a:gd name="connsiteX4" fmla="*/ 8348876 w 8393514"/>
                <a:gd name="connsiteY4" fmla="*/ 667292 h 1521536"/>
                <a:gd name="connsiteX5" fmla="*/ 8393514 w 8393514"/>
                <a:gd name="connsiteY5" fmla="*/ 715882 h 1521536"/>
                <a:gd name="connsiteX6" fmla="*/ 7211471 w 8393514"/>
                <a:gd name="connsiteY6" fmla="*/ 960515 h 1521536"/>
                <a:gd name="connsiteX7" fmla="*/ 7023079 w 8393514"/>
                <a:gd name="connsiteY7" fmla="*/ 601277 h 1521536"/>
                <a:gd name="connsiteX8" fmla="*/ 6625054 w 8393514"/>
                <a:gd name="connsiteY8" fmla="*/ 61959 h 1521536"/>
                <a:gd name="connsiteX9" fmla="*/ 6613972 w 8393514"/>
                <a:gd name="connsiteY9" fmla="*/ 61959 h 1521536"/>
                <a:gd name="connsiteX10" fmla="*/ 5725111 w 8393514"/>
                <a:gd name="connsiteY10" fmla="*/ 642373 h 1521536"/>
                <a:gd name="connsiteX11" fmla="*/ 5596746 w 8393514"/>
                <a:gd name="connsiteY11" fmla="*/ 773970 h 1521536"/>
                <a:gd name="connsiteX12" fmla="*/ 5426824 w 8393514"/>
                <a:gd name="connsiteY12" fmla="*/ 953127 h 1521536"/>
                <a:gd name="connsiteX13" fmla="*/ 5037572 w 8393514"/>
                <a:gd name="connsiteY13" fmla="*/ 1343764 h 1521536"/>
                <a:gd name="connsiteX14" fmla="*/ 4680181 w 8393514"/>
                <a:gd name="connsiteY14" fmla="*/ 1521536 h 1521536"/>
                <a:gd name="connsiteX15" fmla="*/ 4637239 w 8393514"/>
                <a:gd name="connsiteY15" fmla="*/ 1517380 h 1521536"/>
                <a:gd name="connsiteX16" fmla="*/ 4405443 w 8393514"/>
                <a:gd name="connsiteY16" fmla="*/ 1173842 h 1521536"/>
                <a:gd name="connsiteX17" fmla="*/ 4179650 w 8393514"/>
                <a:gd name="connsiteY17" fmla="*/ 764273 h 1521536"/>
                <a:gd name="connsiteX18" fmla="*/ 3311567 w 8393514"/>
                <a:gd name="connsiteY18" fmla="*/ 769353 h 1521536"/>
                <a:gd name="connsiteX19" fmla="*/ 2360834 w 8393514"/>
                <a:gd name="connsiteY19" fmla="*/ 996531 h 1521536"/>
                <a:gd name="connsiteX20" fmla="*/ 2342497 w 8393514"/>
                <a:gd name="connsiteY20" fmla="*/ 994303 h 1521536"/>
                <a:gd name="connsiteX21" fmla="*/ 2126238 w 8393514"/>
                <a:gd name="connsiteY21" fmla="*/ 1042401 h 1521536"/>
                <a:gd name="connsiteX22" fmla="*/ 1317343 w 8393514"/>
                <a:gd name="connsiteY22" fmla="*/ 1115534 h 1521536"/>
                <a:gd name="connsiteX23" fmla="*/ 1009685 w 8393514"/>
                <a:gd name="connsiteY23" fmla="*/ 1104104 h 1521536"/>
                <a:gd name="connsiteX24" fmla="*/ 90523 w 8393514"/>
                <a:gd name="connsiteY24" fmla="*/ 744059 h 1521536"/>
                <a:gd name="connsiteX25" fmla="*/ 22895 w 8393514"/>
                <a:gd name="connsiteY25" fmla="*/ 283049 h 1521536"/>
                <a:gd name="connsiteX26" fmla="*/ 33026 w 8393514"/>
                <a:gd name="connsiteY26" fmla="*/ 259149 h 1521536"/>
                <a:gd name="connsiteX27" fmla="*/ 94142 w 8393514"/>
                <a:gd name="connsiteY27" fmla="*/ 259149 h 1521536"/>
                <a:gd name="connsiteX28" fmla="*/ 76235 w 8393514"/>
                <a:gd name="connsiteY28" fmla="*/ 301147 h 1521536"/>
                <a:gd name="connsiteX29" fmla="*/ 140053 w 8393514"/>
                <a:gd name="connsiteY29" fmla="*/ 717389 h 1521536"/>
                <a:gd name="connsiteX30" fmla="*/ 2361283 w 8393514"/>
                <a:gd name="connsiteY30" fmla="*/ 931702 h 1521536"/>
                <a:gd name="connsiteX31" fmla="*/ 2361890 w 8393514"/>
                <a:gd name="connsiteY31" fmla="*/ 934047 h 1521536"/>
                <a:gd name="connsiteX32" fmla="*/ 2418393 w 8393514"/>
                <a:gd name="connsiteY32" fmla="*/ 918405 h 1521536"/>
                <a:gd name="connsiteX33" fmla="*/ 3300486 w 8393514"/>
                <a:gd name="connsiteY33" fmla="*/ 710250 h 1521536"/>
                <a:gd name="connsiteX34" fmla="*/ 4213357 w 8393514"/>
                <a:gd name="connsiteY34" fmla="*/ 714405 h 1521536"/>
                <a:gd name="connsiteX35" fmla="*/ 4462699 w 8393514"/>
                <a:gd name="connsiteY35" fmla="*/ 1156295 h 1521536"/>
                <a:gd name="connsiteX36" fmla="*/ 4648321 w 8393514"/>
                <a:gd name="connsiteY36" fmla="*/ 1458276 h 1521536"/>
                <a:gd name="connsiteX37" fmla="*/ 5382034 w 8393514"/>
                <a:gd name="connsiteY37" fmla="*/ 912494 h 1521536"/>
                <a:gd name="connsiteX38" fmla="*/ 5554727 w 8393514"/>
                <a:gd name="connsiteY38" fmla="*/ 730104 h 1521536"/>
                <a:gd name="connsiteX39" fmla="*/ 5681246 w 8393514"/>
                <a:gd name="connsiteY39" fmla="*/ 600816 h 1521536"/>
                <a:gd name="connsiteX40" fmla="*/ 6613510 w 8393514"/>
                <a:gd name="connsiteY40" fmla="*/ 1470 h 1521536"/>
                <a:gd name="connsiteX0" fmla="*/ 6613510 w 8393514"/>
                <a:gd name="connsiteY0" fmla="*/ 30305 h 1550371"/>
                <a:gd name="connsiteX1" fmla="*/ 6625977 w 8393514"/>
                <a:gd name="connsiteY1" fmla="*/ 30305 h 1550371"/>
                <a:gd name="connsiteX2" fmla="*/ 7062175 w 8393514"/>
                <a:gd name="connsiteY2" fmla="*/ 605599 h 1550371"/>
                <a:gd name="connsiteX3" fmla="*/ 7221629 w 8393514"/>
                <a:gd name="connsiteY3" fmla="*/ 929785 h 1550371"/>
                <a:gd name="connsiteX4" fmla="*/ 8348876 w 8393514"/>
                <a:gd name="connsiteY4" fmla="*/ 696127 h 1550371"/>
                <a:gd name="connsiteX5" fmla="*/ 8393514 w 8393514"/>
                <a:gd name="connsiteY5" fmla="*/ 744717 h 1550371"/>
                <a:gd name="connsiteX6" fmla="*/ 7211471 w 8393514"/>
                <a:gd name="connsiteY6" fmla="*/ 989350 h 1550371"/>
                <a:gd name="connsiteX7" fmla="*/ 7023079 w 8393514"/>
                <a:gd name="connsiteY7" fmla="*/ 630112 h 1550371"/>
                <a:gd name="connsiteX8" fmla="*/ 6625054 w 8393514"/>
                <a:gd name="connsiteY8" fmla="*/ 90794 h 1550371"/>
                <a:gd name="connsiteX9" fmla="*/ 6613972 w 8393514"/>
                <a:gd name="connsiteY9" fmla="*/ 90794 h 1550371"/>
                <a:gd name="connsiteX10" fmla="*/ 5725111 w 8393514"/>
                <a:gd name="connsiteY10" fmla="*/ 671208 h 1550371"/>
                <a:gd name="connsiteX11" fmla="*/ 5596746 w 8393514"/>
                <a:gd name="connsiteY11" fmla="*/ 802805 h 1550371"/>
                <a:gd name="connsiteX12" fmla="*/ 5426824 w 8393514"/>
                <a:gd name="connsiteY12" fmla="*/ 981962 h 1550371"/>
                <a:gd name="connsiteX13" fmla="*/ 5037572 w 8393514"/>
                <a:gd name="connsiteY13" fmla="*/ 1372599 h 1550371"/>
                <a:gd name="connsiteX14" fmla="*/ 4680181 w 8393514"/>
                <a:gd name="connsiteY14" fmla="*/ 1550371 h 1550371"/>
                <a:gd name="connsiteX15" fmla="*/ 4637239 w 8393514"/>
                <a:gd name="connsiteY15" fmla="*/ 1546215 h 1550371"/>
                <a:gd name="connsiteX16" fmla="*/ 4405443 w 8393514"/>
                <a:gd name="connsiteY16" fmla="*/ 1202677 h 1550371"/>
                <a:gd name="connsiteX17" fmla="*/ 4179650 w 8393514"/>
                <a:gd name="connsiteY17" fmla="*/ 793108 h 1550371"/>
                <a:gd name="connsiteX18" fmla="*/ 3311567 w 8393514"/>
                <a:gd name="connsiteY18" fmla="*/ 798188 h 1550371"/>
                <a:gd name="connsiteX19" fmla="*/ 2360834 w 8393514"/>
                <a:gd name="connsiteY19" fmla="*/ 1025366 h 1550371"/>
                <a:gd name="connsiteX20" fmla="*/ 2342497 w 8393514"/>
                <a:gd name="connsiteY20" fmla="*/ 1023138 h 1550371"/>
                <a:gd name="connsiteX21" fmla="*/ 2126238 w 8393514"/>
                <a:gd name="connsiteY21" fmla="*/ 1071236 h 1550371"/>
                <a:gd name="connsiteX22" fmla="*/ 1317343 w 8393514"/>
                <a:gd name="connsiteY22" fmla="*/ 1144369 h 1550371"/>
                <a:gd name="connsiteX23" fmla="*/ 1009685 w 8393514"/>
                <a:gd name="connsiteY23" fmla="*/ 1132939 h 1550371"/>
                <a:gd name="connsiteX24" fmla="*/ 90523 w 8393514"/>
                <a:gd name="connsiteY24" fmla="*/ 772894 h 1550371"/>
                <a:gd name="connsiteX25" fmla="*/ 22895 w 8393514"/>
                <a:gd name="connsiteY25" fmla="*/ 311884 h 1550371"/>
                <a:gd name="connsiteX26" fmla="*/ 33026 w 8393514"/>
                <a:gd name="connsiteY26" fmla="*/ 287984 h 1550371"/>
                <a:gd name="connsiteX27" fmla="*/ 94142 w 8393514"/>
                <a:gd name="connsiteY27" fmla="*/ 287984 h 1550371"/>
                <a:gd name="connsiteX28" fmla="*/ 76235 w 8393514"/>
                <a:gd name="connsiteY28" fmla="*/ 329982 h 1550371"/>
                <a:gd name="connsiteX29" fmla="*/ 140053 w 8393514"/>
                <a:gd name="connsiteY29" fmla="*/ 746224 h 1550371"/>
                <a:gd name="connsiteX30" fmla="*/ 2361283 w 8393514"/>
                <a:gd name="connsiteY30" fmla="*/ 960537 h 1550371"/>
                <a:gd name="connsiteX31" fmla="*/ 2361890 w 8393514"/>
                <a:gd name="connsiteY31" fmla="*/ 962882 h 1550371"/>
                <a:gd name="connsiteX32" fmla="*/ 2418393 w 8393514"/>
                <a:gd name="connsiteY32" fmla="*/ 947240 h 1550371"/>
                <a:gd name="connsiteX33" fmla="*/ 3300486 w 8393514"/>
                <a:gd name="connsiteY33" fmla="*/ 739085 h 1550371"/>
                <a:gd name="connsiteX34" fmla="*/ 4213357 w 8393514"/>
                <a:gd name="connsiteY34" fmla="*/ 743240 h 1550371"/>
                <a:gd name="connsiteX35" fmla="*/ 4462699 w 8393514"/>
                <a:gd name="connsiteY35" fmla="*/ 1185130 h 1550371"/>
                <a:gd name="connsiteX36" fmla="*/ 4648321 w 8393514"/>
                <a:gd name="connsiteY36" fmla="*/ 1487111 h 1550371"/>
                <a:gd name="connsiteX37" fmla="*/ 5382034 w 8393514"/>
                <a:gd name="connsiteY37" fmla="*/ 941329 h 1550371"/>
                <a:gd name="connsiteX38" fmla="*/ 5554727 w 8393514"/>
                <a:gd name="connsiteY38" fmla="*/ 758939 h 1550371"/>
                <a:gd name="connsiteX39" fmla="*/ 5681246 w 8393514"/>
                <a:gd name="connsiteY39" fmla="*/ 629651 h 1550371"/>
                <a:gd name="connsiteX40" fmla="*/ 6613510 w 8393514"/>
                <a:gd name="connsiteY40" fmla="*/ 30305 h 1550371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62699 w 8393514"/>
                <a:gd name="connsiteY35" fmla="*/ 1156118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140053 w 8393514"/>
                <a:gd name="connsiteY28" fmla="*/ 717212 h 1521359"/>
                <a:gd name="connsiteX29" fmla="*/ 2361283 w 8393514"/>
                <a:gd name="connsiteY29" fmla="*/ 931525 h 1521359"/>
                <a:gd name="connsiteX30" fmla="*/ 2361890 w 8393514"/>
                <a:gd name="connsiteY30" fmla="*/ 933870 h 1521359"/>
                <a:gd name="connsiteX31" fmla="*/ 2418393 w 8393514"/>
                <a:gd name="connsiteY31" fmla="*/ 918228 h 1521359"/>
                <a:gd name="connsiteX32" fmla="*/ 3300486 w 8393514"/>
                <a:gd name="connsiteY32" fmla="*/ 710073 h 1521359"/>
                <a:gd name="connsiteX33" fmla="*/ 4213357 w 8393514"/>
                <a:gd name="connsiteY33" fmla="*/ 714228 h 1521359"/>
                <a:gd name="connsiteX34" fmla="*/ 4437569 w 8393514"/>
                <a:gd name="connsiteY34" fmla="*/ 1132024 h 1521359"/>
                <a:gd name="connsiteX35" fmla="*/ 4631568 w 8393514"/>
                <a:gd name="connsiteY35" fmla="*/ 1452075 h 1521359"/>
                <a:gd name="connsiteX36" fmla="*/ 5382034 w 8393514"/>
                <a:gd name="connsiteY36" fmla="*/ 912317 h 1521359"/>
                <a:gd name="connsiteX37" fmla="*/ 5681246 w 8393514"/>
                <a:gd name="connsiteY37" fmla="*/ 600639 h 1521359"/>
                <a:gd name="connsiteX38" fmla="*/ 6613510 w 8393514"/>
                <a:gd name="connsiteY38" fmla="*/ 1293 h 1521359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44920 w 8405408"/>
                <a:gd name="connsiteY26" fmla="*/ 56962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102881 w 8405408"/>
                <a:gd name="connsiteY26" fmla="*/ 9725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694989 w 8474993"/>
                <a:gd name="connsiteY0" fmla="*/ 214691 h 1734757"/>
                <a:gd name="connsiteX1" fmla="*/ 6707456 w 8474993"/>
                <a:gd name="connsiteY1" fmla="*/ 214691 h 1734757"/>
                <a:gd name="connsiteX2" fmla="*/ 7143654 w 8474993"/>
                <a:gd name="connsiteY2" fmla="*/ 789985 h 1734757"/>
                <a:gd name="connsiteX3" fmla="*/ 7303108 w 8474993"/>
                <a:gd name="connsiteY3" fmla="*/ 1114171 h 1734757"/>
                <a:gd name="connsiteX4" fmla="*/ 8430355 w 8474993"/>
                <a:gd name="connsiteY4" fmla="*/ 880513 h 1734757"/>
                <a:gd name="connsiteX5" fmla="*/ 8474993 w 8474993"/>
                <a:gd name="connsiteY5" fmla="*/ 929103 h 1734757"/>
                <a:gd name="connsiteX6" fmla="*/ 7292950 w 8474993"/>
                <a:gd name="connsiteY6" fmla="*/ 1173736 h 1734757"/>
                <a:gd name="connsiteX7" fmla="*/ 7104558 w 8474993"/>
                <a:gd name="connsiteY7" fmla="*/ 814498 h 1734757"/>
                <a:gd name="connsiteX8" fmla="*/ 6706533 w 8474993"/>
                <a:gd name="connsiteY8" fmla="*/ 275180 h 1734757"/>
                <a:gd name="connsiteX9" fmla="*/ 6695451 w 8474993"/>
                <a:gd name="connsiteY9" fmla="*/ 275180 h 1734757"/>
                <a:gd name="connsiteX10" fmla="*/ 5806590 w 8474993"/>
                <a:gd name="connsiteY10" fmla="*/ 855594 h 1734757"/>
                <a:gd name="connsiteX11" fmla="*/ 5678225 w 8474993"/>
                <a:gd name="connsiteY11" fmla="*/ 987191 h 1734757"/>
                <a:gd name="connsiteX12" fmla="*/ 5508303 w 8474993"/>
                <a:gd name="connsiteY12" fmla="*/ 1166348 h 1734757"/>
                <a:gd name="connsiteX13" fmla="*/ 5119051 w 8474993"/>
                <a:gd name="connsiteY13" fmla="*/ 1556985 h 1734757"/>
                <a:gd name="connsiteX14" fmla="*/ 4761660 w 8474993"/>
                <a:gd name="connsiteY14" fmla="*/ 1734757 h 1734757"/>
                <a:gd name="connsiteX15" fmla="*/ 4718718 w 8474993"/>
                <a:gd name="connsiteY15" fmla="*/ 1730601 h 1734757"/>
                <a:gd name="connsiteX16" fmla="*/ 4486922 w 8474993"/>
                <a:gd name="connsiteY16" fmla="*/ 1387063 h 1734757"/>
                <a:gd name="connsiteX17" fmla="*/ 4261129 w 8474993"/>
                <a:gd name="connsiteY17" fmla="*/ 977494 h 1734757"/>
                <a:gd name="connsiteX18" fmla="*/ 3393046 w 8474993"/>
                <a:gd name="connsiteY18" fmla="*/ 982574 h 1734757"/>
                <a:gd name="connsiteX19" fmla="*/ 2442313 w 8474993"/>
                <a:gd name="connsiteY19" fmla="*/ 1209752 h 1734757"/>
                <a:gd name="connsiteX20" fmla="*/ 2423976 w 8474993"/>
                <a:gd name="connsiteY20" fmla="*/ 1207524 h 1734757"/>
                <a:gd name="connsiteX21" fmla="*/ 2207717 w 8474993"/>
                <a:gd name="connsiteY21" fmla="*/ 1255622 h 1734757"/>
                <a:gd name="connsiteX22" fmla="*/ 1398822 w 8474993"/>
                <a:gd name="connsiteY22" fmla="*/ 1328755 h 1734757"/>
                <a:gd name="connsiteX23" fmla="*/ 1091164 w 8474993"/>
                <a:gd name="connsiteY23" fmla="*/ 1317325 h 1734757"/>
                <a:gd name="connsiteX24" fmla="*/ 114041 w 8474993"/>
                <a:gd name="connsiteY24" fmla="*/ 971172 h 1734757"/>
                <a:gd name="connsiteX25" fmla="*/ 7773 w 8474993"/>
                <a:gd name="connsiteY25" fmla="*/ 496270 h 1734757"/>
                <a:gd name="connsiteX26" fmla="*/ 172466 w 8474993"/>
                <a:gd name="connsiteY26" fmla="*/ 0 h 1734757"/>
                <a:gd name="connsiteX27" fmla="*/ 246463 w 8474993"/>
                <a:gd name="connsiteY27" fmla="*/ 55572 h 1734757"/>
                <a:gd name="connsiteX28" fmla="*/ 221532 w 8474993"/>
                <a:gd name="connsiteY28" fmla="*/ 930610 h 1734757"/>
                <a:gd name="connsiteX29" fmla="*/ 2442762 w 8474993"/>
                <a:gd name="connsiteY29" fmla="*/ 1144923 h 1734757"/>
                <a:gd name="connsiteX30" fmla="*/ 2443369 w 8474993"/>
                <a:gd name="connsiteY30" fmla="*/ 1147268 h 1734757"/>
                <a:gd name="connsiteX31" fmla="*/ 2499872 w 8474993"/>
                <a:gd name="connsiteY31" fmla="*/ 1131626 h 1734757"/>
                <a:gd name="connsiteX32" fmla="*/ 3381965 w 8474993"/>
                <a:gd name="connsiteY32" fmla="*/ 923471 h 1734757"/>
                <a:gd name="connsiteX33" fmla="*/ 4294836 w 8474993"/>
                <a:gd name="connsiteY33" fmla="*/ 927626 h 1734757"/>
                <a:gd name="connsiteX34" fmla="*/ 4519048 w 8474993"/>
                <a:gd name="connsiteY34" fmla="*/ 1345422 h 1734757"/>
                <a:gd name="connsiteX35" fmla="*/ 4713047 w 8474993"/>
                <a:gd name="connsiteY35" fmla="*/ 1665473 h 1734757"/>
                <a:gd name="connsiteX36" fmla="*/ 5463513 w 8474993"/>
                <a:gd name="connsiteY36" fmla="*/ 1125715 h 1734757"/>
                <a:gd name="connsiteX37" fmla="*/ 5762725 w 8474993"/>
                <a:gd name="connsiteY37" fmla="*/ 814037 h 1734757"/>
                <a:gd name="connsiteX38" fmla="*/ 6694989 w 8474993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45574 w 8477198"/>
                <a:gd name="connsiteY30" fmla="*/ 1147268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13374 w 8477198"/>
                <a:gd name="connsiteY30" fmla="*/ 938870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502077 w 8477198"/>
                <a:gd name="connsiteY30" fmla="*/ 1131626 h 1734757"/>
                <a:gd name="connsiteX31" fmla="*/ 3384170 w 8477198"/>
                <a:gd name="connsiteY31" fmla="*/ 923471 h 1734757"/>
                <a:gd name="connsiteX32" fmla="*/ 4297041 w 8477198"/>
                <a:gd name="connsiteY32" fmla="*/ 927626 h 1734757"/>
                <a:gd name="connsiteX33" fmla="*/ 4521253 w 8477198"/>
                <a:gd name="connsiteY33" fmla="*/ 1345422 h 1734757"/>
                <a:gd name="connsiteX34" fmla="*/ 4715252 w 8477198"/>
                <a:gd name="connsiteY34" fmla="*/ 1665473 h 1734757"/>
                <a:gd name="connsiteX35" fmla="*/ 5465718 w 8477198"/>
                <a:gd name="connsiteY35" fmla="*/ 1125715 h 1734757"/>
                <a:gd name="connsiteX36" fmla="*/ 5764930 w 8477198"/>
                <a:gd name="connsiteY36" fmla="*/ 814037 h 1734757"/>
                <a:gd name="connsiteX37" fmla="*/ 6697194 w 8477198"/>
                <a:gd name="connsiteY37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502077 w 8477198"/>
                <a:gd name="connsiteY29" fmla="*/ 1131626 h 1734757"/>
                <a:gd name="connsiteX30" fmla="*/ 3384170 w 8477198"/>
                <a:gd name="connsiteY30" fmla="*/ 923471 h 1734757"/>
                <a:gd name="connsiteX31" fmla="*/ 4297041 w 8477198"/>
                <a:gd name="connsiteY31" fmla="*/ 927626 h 1734757"/>
                <a:gd name="connsiteX32" fmla="*/ 4521253 w 8477198"/>
                <a:gd name="connsiteY32" fmla="*/ 1345422 h 1734757"/>
                <a:gd name="connsiteX33" fmla="*/ 4715252 w 8477198"/>
                <a:gd name="connsiteY33" fmla="*/ 1665473 h 1734757"/>
                <a:gd name="connsiteX34" fmla="*/ 5465718 w 8477198"/>
                <a:gd name="connsiteY34" fmla="*/ 1125715 h 1734757"/>
                <a:gd name="connsiteX35" fmla="*/ 5764930 w 8477198"/>
                <a:gd name="connsiteY35" fmla="*/ 814037 h 1734757"/>
                <a:gd name="connsiteX36" fmla="*/ 6697194 w 8477198"/>
                <a:gd name="connsiteY36" fmla="*/ 214691 h 1734757"/>
                <a:gd name="connsiteX0" fmla="*/ 6714652 w 8494656"/>
                <a:gd name="connsiteY0" fmla="*/ 214691 h 1734757"/>
                <a:gd name="connsiteX1" fmla="*/ 6727119 w 8494656"/>
                <a:gd name="connsiteY1" fmla="*/ 214691 h 1734757"/>
                <a:gd name="connsiteX2" fmla="*/ 7163317 w 8494656"/>
                <a:gd name="connsiteY2" fmla="*/ 789985 h 1734757"/>
                <a:gd name="connsiteX3" fmla="*/ 7322771 w 8494656"/>
                <a:gd name="connsiteY3" fmla="*/ 1114171 h 1734757"/>
                <a:gd name="connsiteX4" fmla="*/ 8450018 w 8494656"/>
                <a:gd name="connsiteY4" fmla="*/ 880513 h 1734757"/>
                <a:gd name="connsiteX5" fmla="*/ 8494656 w 8494656"/>
                <a:gd name="connsiteY5" fmla="*/ 929103 h 1734757"/>
                <a:gd name="connsiteX6" fmla="*/ 7312613 w 8494656"/>
                <a:gd name="connsiteY6" fmla="*/ 1173736 h 1734757"/>
                <a:gd name="connsiteX7" fmla="*/ 7124221 w 8494656"/>
                <a:gd name="connsiteY7" fmla="*/ 814498 h 1734757"/>
                <a:gd name="connsiteX8" fmla="*/ 6726196 w 8494656"/>
                <a:gd name="connsiteY8" fmla="*/ 275180 h 1734757"/>
                <a:gd name="connsiteX9" fmla="*/ 6715114 w 8494656"/>
                <a:gd name="connsiteY9" fmla="*/ 275180 h 1734757"/>
                <a:gd name="connsiteX10" fmla="*/ 5826253 w 8494656"/>
                <a:gd name="connsiteY10" fmla="*/ 855594 h 1734757"/>
                <a:gd name="connsiteX11" fmla="*/ 5697888 w 8494656"/>
                <a:gd name="connsiteY11" fmla="*/ 987191 h 1734757"/>
                <a:gd name="connsiteX12" fmla="*/ 5527966 w 8494656"/>
                <a:gd name="connsiteY12" fmla="*/ 1166348 h 1734757"/>
                <a:gd name="connsiteX13" fmla="*/ 5138714 w 8494656"/>
                <a:gd name="connsiteY13" fmla="*/ 1556985 h 1734757"/>
                <a:gd name="connsiteX14" fmla="*/ 4781323 w 8494656"/>
                <a:gd name="connsiteY14" fmla="*/ 1734757 h 1734757"/>
                <a:gd name="connsiteX15" fmla="*/ 4738381 w 8494656"/>
                <a:gd name="connsiteY15" fmla="*/ 1730601 h 1734757"/>
                <a:gd name="connsiteX16" fmla="*/ 4506585 w 8494656"/>
                <a:gd name="connsiteY16" fmla="*/ 1387063 h 1734757"/>
                <a:gd name="connsiteX17" fmla="*/ 4280792 w 8494656"/>
                <a:gd name="connsiteY17" fmla="*/ 977494 h 1734757"/>
                <a:gd name="connsiteX18" fmla="*/ 3412709 w 8494656"/>
                <a:gd name="connsiteY18" fmla="*/ 982574 h 1734757"/>
                <a:gd name="connsiteX19" fmla="*/ 2461976 w 8494656"/>
                <a:gd name="connsiteY19" fmla="*/ 1209752 h 1734757"/>
                <a:gd name="connsiteX20" fmla="*/ 2443639 w 8494656"/>
                <a:gd name="connsiteY20" fmla="*/ 1207524 h 1734757"/>
                <a:gd name="connsiteX21" fmla="*/ 2227380 w 8494656"/>
                <a:gd name="connsiteY21" fmla="*/ 1255622 h 1734757"/>
                <a:gd name="connsiteX22" fmla="*/ 1418485 w 8494656"/>
                <a:gd name="connsiteY22" fmla="*/ 1328755 h 1734757"/>
                <a:gd name="connsiteX23" fmla="*/ 1110827 w 8494656"/>
                <a:gd name="connsiteY23" fmla="*/ 1317325 h 1734757"/>
                <a:gd name="connsiteX24" fmla="*/ 133704 w 8494656"/>
                <a:gd name="connsiteY24" fmla="*/ 971172 h 1734757"/>
                <a:gd name="connsiteX25" fmla="*/ 27436 w 8494656"/>
                <a:gd name="connsiteY25" fmla="*/ 496270 h 1734757"/>
                <a:gd name="connsiteX26" fmla="*/ 192129 w 8494656"/>
                <a:gd name="connsiteY26" fmla="*/ 0 h 1734757"/>
                <a:gd name="connsiteX27" fmla="*/ 266126 w 8494656"/>
                <a:gd name="connsiteY27" fmla="*/ 55572 h 1734757"/>
                <a:gd name="connsiteX28" fmla="*/ 241195 w 8494656"/>
                <a:gd name="connsiteY28" fmla="*/ 930610 h 1734757"/>
                <a:gd name="connsiteX29" fmla="*/ 3401628 w 8494656"/>
                <a:gd name="connsiteY29" fmla="*/ 923471 h 1734757"/>
                <a:gd name="connsiteX30" fmla="*/ 4314499 w 8494656"/>
                <a:gd name="connsiteY30" fmla="*/ 927626 h 1734757"/>
                <a:gd name="connsiteX31" fmla="*/ 4538711 w 8494656"/>
                <a:gd name="connsiteY31" fmla="*/ 1345422 h 1734757"/>
                <a:gd name="connsiteX32" fmla="*/ 4732710 w 8494656"/>
                <a:gd name="connsiteY32" fmla="*/ 1665473 h 1734757"/>
                <a:gd name="connsiteX33" fmla="*/ 5483176 w 8494656"/>
                <a:gd name="connsiteY33" fmla="*/ 1125715 h 1734757"/>
                <a:gd name="connsiteX34" fmla="*/ 5782388 w 8494656"/>
                <a:gd name="connsiteY34" fmla="*/ 814037 h 1734757"/>
                <a:gd name="connsiteX35" fmla="*/ 6714652 w 849465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356514 w 8503236"/>
                <a:gd name="connsiteY33" fmla="*/ 1209076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829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66370 w 8503236"/>
                <a:gd name="connsiteY18" fmla="*/ 1010362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209923 w 8477199"/>
                <a:gd name="connsiteY20" fmla="*/ 1255622 h 1734757"/>
                <a:gd name="connsiteX21" fmla="*/ 1401028 w 8477199"/>
                <a:gd name="connsiteY21" fmla="*/ 1328755 h 1734757"/>
                <a:gd name="connsiteX22" fmla="*/ 1093370 w 8477199"/>
                <a:gd name="connsiteY22" fmla="*/ 1317325 h 1734757"/>
                <a:gd name="connsiteX23" fmla="*/ 116247 w 8477199"/>
                <a:gd name="connsiteY23" fmla="*/ 971172 h 1734757"/>
                <a:gd name="connsiteX24" fmla="*/ 9979 w 8477199"/>
                <a:gd name="connsiteY24" fmla="*/ 496270 h 1734757"/>
                <a:gd name="connsiteX25" fmla="*/ 174672 w 8477199"/>
                <a:gd name="connsiteY25" fmla="*/ 0 h 1734757"/>
                <a:gd name="connsiteX26" fmla="*/ 248669 w 8477199"/>
                <a:gd name="connsiteY26" fmla="*/ 55572 h 1734757"/>
                <a:gd name="connsiteX27" fmla="*/ 307460 w 8477199"/>
                <a:gd name="connsiteY27" fmla="*/ 1000075 h 1734757"/>
                <a:gd name="connsiteX28" fmla="*/ 3216727 w 8477199"/>
                <a:gd name="connsiteY28" fmla="*/ 923472 h 1734757"/>
                <a:gd name="connsiteX29" fmla="*/ 4271282 w 8477199"/>
                <a:gd name="connsiteY29" fmla="*/ 872053 h 1734757"/>
                <a:gd name="connsiteX30" fmla="*/ 4534135 w 8477199"/>
                <a:gd name="connsiteY30" fmla="*/ 1303743 h 1734757"/>
                <a:gd name="connsiteX31" fmla="*/ 4824736 w 8477199"/>
                <a:gd name="connsiteY31" fmla="*/ 1596007 h 1734757"/>
                <a:gd name="connsiteX32" fmla="*/ 5803572 w 8477199"/>
                <a:gd name="connsiteY32" fmla="*/ 744571 h 1734757"/>
                <a:gd name="connsiteX33" fmla="*/ 6697195 w 8477199"/>
                <a:gd name="connsiteY33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09923 w 8477199"/>
                <a:gd name="connsiteY19" fmla="*/ 1255622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51961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71638 w 8477199"/>
                <a:gd name="connsiteY26" fmla="*/ 78869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477199" h="1734757">
                  <a:moveTo>
                    <a:pt x="6697195" y="214691"/>
                  </a:moveTo>
                  <a:cubicBezTo>
                    <a:pt x="6701351" y="214691"/>
                    <a:pt x="6696569" y="216176"/>
                    <a:pt x="6709662" y="214691"/>
                  </a:cubicBezTo>
                  <a:cubicBezTo>
                    <a:pt x="6889701" y="194272"/>
                    <a:pt x="7085675" y="417196"/>
                    <a:pt x="7145860" y="789985"/>
                  </a:cubicBezTo>
                  <a:cubicBezTo>
                    <a:pt x="7164162" y="921824"/>
                    <a:pt x="7090864" y="1099083"/>
                    <a:pt x="7305314" y="1114171"/>
                  </a:cubicBezTo>
                  <a:cubicBezTo>
                    <a:pt x="7519764" y="1129259"/>
                    <a:pt x="8426559" y="886055"/>
                    <a:pt x="8432561" y="880513"/>
                  </a:cubicBezTo>
                  <a:cubicBezTo>
                    <a:pt x="8444518" y="893841"/>
                    <a:pt x="8462935" y="874208"/>
                    <a:pt x="8477199" y="929103"/>
                  </a:cubicBezTo>
                  <a:cubicBezTo>
                    <a:pt x="8287631" y="977974"/>
                    <a:pt x="7523562" y="1192837"/>
                    <a:pt x="7295156" y="1173736"/>
                  </a:cubicBezTo>
                  <a:cubicBezTo>
                    <a:pt x="7066750" y="1154635"/>
                    <a:pt x="7142780" y="995964"/>
                    <a:pt x="7106764" y="814498"/>
                  </a:cubicBezTo>
                  <a:cubicBezTo>
                    <a:pt x="7056895" y="565156"/>
                    <a:pt x="6955887" y="282106"/>
                    <a:pt x="6708739" y="275180"/>
                  </a:cubicBezTo>
                  <a:lnTo>
                    <a:pt x="6697657" y="275180"/>
                  </a:lnTo>
                  <a:cubicBezTo>
                    <a:pt x="6361044" y="275180"/>
                    <a:pt x="6029511" y="624259"/>
                    <a:pt x="5808796" y="855594"/>
                  </a:cubicBezTo>
                  <a:cubicBezTo>
                    <a:pt x="5759852" y="906848"/>
                    <a:pt x="5717832" y="951175"/>
                    <a:pt x="5680431" y="987191"/>
                  </a:cubicBezTo>
                  <a:cubicBezTo>
                    <a:pt x="5633795" y="1031519"/>
                    <a:pt x="5577001" y="1094316"/>
                    <a:pt x="5510509" y="1166348"/>
                  </a:cubicBezTo>
                  <a:cubicBezTo>
                    <a:pt x="5397843" y="1289634"/>
                    <a:pt x="5257472" y="1442934"/>
                    <a:pt x="5121257" y="1556985"/>
                  </a:cubicBezTo>
                  <a:cubicBezTo>
                    <a:pt x="4978116" y="1676115"/>
                    <a:pt x="4860833" y="1734757"/>
                    <a:pt x="4763866" y="1734757"/>
                  </a:cubicBezTo>
                  <a:cubicBezTo>
                    <a:pt x="4749090" y="1734757"/>
                    <a:pt x="4734776" y="1733371"/>
                    <a:pt x="4720924" y="1730601"/>
                  </a:cubicBezTo>
                  <a:cubicBezTo>
                    <a:pt x="4585633" y="1703820"/>
                    <a:pt x="4538997" y="1550059"/>
                    <a:pt x="4489128" y="1387063"/>
                  </a:cubicBezTo>
                  <a:cubicBezTo>
                    <a:pt x="4442954" y="1236072"/>
                    <a:pt x="4418813" y="1081958"/>
                    <a:pt x="4263335" y="977494"/>
                  </a:cubicBezTo>
                  <a:cubicBezTo>
                    <a:pt x="4109169" y="873912"/>
                    <a:pt x="3780422" y="954745"/>
                    <a:pt x="3440333" y="1010362"/>
                  </a:cubicBezTo>
                  <a:cubicBezTo>
                    <a:pt x="3100245" y="1065979"/>
                    <a:pt x="2562688" y="1258131"/>
                    <a:pt x="2222804" y="1311196"/>
                  </a:cubicBezTo>
                  <a:cubicBezTo>
                    <a:pt x="979697" y="1513066"/>
                    <a:pt x="626734" y="1273713"/>
                    <a:pt x="116247" y="971172"/>
                  </a:cubicBezTo>
                  <a:cubicBezTo>
                    <a:pt x="6439" y="799723"/>
                    <a:pt x="-16420" y="690908"/>
                    <a:pt x="9979" y="496270"/>
                  </a:cubicBezTo>
                  <a:cubicBezTo>
                    <a:pt x="45556" y="289166"/>
                    <a:pt x="119774" y="165423"/>
                    <a:pt x="174672" y="0"/>
                  </a:cubicBezTo>
                  <a:lnTo>
                    <a:pt x="248669" y="55572"/>
                  </a:lnTo>
                  <a:cubicBezTo>
                    <a:pt x="180252" y="231475"/>
                    <a:pt x="-152870" y="651658"/>
                    <a:pt x="313900" y="944502"/>
                  </a:cubicBezTo>
                  <a:cubicBezTo>
                    <a:pt x="581322" y="1112278"/>
                    <a:pt x="1112430" y="1259723"/>
                    <a:pt x="1735499" y="1229124"/>
                  </a:cubicBezTo>
                  <a:cubicBezTo>
                    <a:pt x="2358568" y="1198525"/>
                    <a:pt x="3585878" y="748472"/>
                    <a:pt x="4052317" y="760908"/>
                  </a:cubicBezTo>
                  <a:cubicBezTo>
                    <a:pt x="4518756" y="773344"/>
                    <a:pt x="4444040" y="1108986"/>
                    <a:pt x="4534135" y="1303743"/>
                  </a:cubicBezTo>
                  <a:cubicBezTo>
                    <a:pt x="4613736" y="1475815"/>
                    <a:pt x="4613163" y="1689202"/>
                    <a:pt x="4824736" y="1596007"/>
                  </a:cubicBezTo>
                  <a:cubicBezTo>
                    <a:pt x="5036309" y="1502812"/>
                    <a:pt x="5331566" y="1213294"/>
                    <a:pt x="5803572" y="744571"/>
                  </a:cubicBezTo>
                  <a:cubicBezTo>
                    <a:pt x="6030751" y="505386"/>
                    <a:pt x="6334725" y="214691"/>
                    <a:pt x="6697195" y="21469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22A7F03-F3AA-46A2-8427-67785E38DD35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9B5A12-9FE3-4BF4-BCA3-DE13349AE2A7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62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70">
            <a:extLst>
              <a:ext uri="{FF2B5EF4-FFF2-40B4-BE49-F238E27FC236}">
                <a16:creationId xmlns:a16="http://schemas.microsoft.com/office/drawing/2014/main" id="{0E7A2DE7-B0EB-4D89-B51F-B339A80D12A3}"/>
              </a:ext>
            </a:extLst>
          </p:cNvPr>
          <p:cNvGrpSpPr/>
          <p:nvPr userDrawn="1"/>
        </p:nvGrpSpPr>
        <p:grpSpPr>
          <a:xfrm flipH="1">
            <a:off x="344152" y="5036080"/>
            <a:ext cx="1731984" cy="1655955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094A0EA-32C2-4FCE-9CEF-D07F4E663EC5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FCD5666-07EE-471A-9645-A62C4625D99F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DC3BF4B-2933-40A2-9A5E-02851EB03E44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61428A-0908-4E6B-AD6C-D85BB75BBED1}"/>
              </a:ext>
            </a:extLst>
          </p:cNvPr>
          <p:cNvSpPr/>
          <p:nvPr userDrawn="1"/>
        </p:nvSpPr>
        <p:spPr>
          <a:xfrm>
            <a:off x="344152" y="372710"/>
            <a:ext cx="11503696" cy="6139485"/>
          </a:xfrm>
          <a:custGeom>
            <a:avLst/>
            <a:gdLst>
              <a:gd name="connsiteX0" fmla="*/ 0 w 11503696"/>
              <a:gd name="connsiteY0" fmla="*/ 0 h 6139485"/>
              <a:gd name="connsiteX1" fmla="*/ 11503696 w 11503696"/>
              <a:gd name="connsiteY1" fmla="*/ 0 h 6139485"/>
              <a:gd name="connsiteX2" fmla="*/ 11503696 w 11503696"/>
              <a:gd name="connsiteY2" fmla="*/ 6139485 h 6139485"/>
              <a:gd name="connsiteX3" fmla="*/ 1614578 w 11503696"/>
              <a:gd name="connsiteY3" fmla="*/ 6139485 h 6139485"/>
              <a:gd name="connsiteX4" fmla="*/ 1614578 w 11503696"/>
              <a:gd name="connsiteY4" fmla="*/ 6045674 h 6139485"/>
              <a:gd name="connsiteX5" fmla="*/ 11409885 w 11503696"/>
              <a:gd name="connsiteY5" fmla="*/ 6045674 h 6139485"/>
              <a:gd name="connsiteX6" fmla="*/ 11409885 w 11503696"/>
              <a:gd name="connsiteY6" fmla="*/ 93811 h 6139485"/>
              <a:gd name="connsiteX7" fmla="*/ 93811 w 11503696"/>
              <a:gd name="connsiteY7" fmla="*/ 93811 h 6139485"/>
              <a:gd name="connsiteX8" fmla="*/ 93811 w 11503696"/>
              <a:gd name="connsiteY8" fmla="*/ 4732690 h 6139485"/>
              <a:gd name="connsiteX9" fmla="*/ 0 w 11503696"/>
              <a:gd name="connsiteY9" fmla="*/ 4732690 h 613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03696" h="6139485">
                <a:moveTo>
                  <a:pt x="0" y="0"/>
                </a:moveTo>
                <a:lnTo>
                  <a:pt x="11503696" y="0"/>
                </a:lnTo>
                <a:lnTo>
                  <a:pt x="11503696" y="6139485"/>
                </a:lnTo>
                <a:lnTo>
                  <a:pt x="1614578" y="6139485"/>
                </a:lnTo>
                <a:lnTo>
                  <a:pt x="1614578" y="6045674"/>
                </a:lnTo>
                <a:lnTo>
                  <a:pt x="11409885" y="6045674"/>
                </a:lnTo>
                <a:lnTo>
                  <a:pt x="11409885" y="93811"/>
                </a:lnTo>
                <a:lnTo>
                  <a:pt x="93811" y="93811"/>
                </a:lnTo>
                <a:lnTo>
                  <a:pt x="93811" y="4732690"/>
                </a:lnTo>
                <a:lnTo>
                  <a:pt x="0" y="47326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9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9609948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6992019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4928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8591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1052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4/10/2023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3270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4/10/2023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83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4/10/2023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56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651190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87190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C30DA3-D434-41BE-9F9E-8CEF940F49AE}"/>
              </a:ext>
            </a:extLst>
          </p:cNvPr>
          <p:cNvGrpSpPr/>
          <p:nvPr userDrawn="1"/>
        </p:nvGrpSpPr>
        <p:grpSpPr>
          <a:xfrm>
            <a:off x="1200508" y="1779191"/>
            <a:ext cx="1512000" cy="2654855"/>
            <a:chOff x="445712" y="1449040"/>
            <a:chExt cx="2113018" cy="392417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36CEC37-AE54-4204-926B-C76F46588CF5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60B77A-53FD-4AF2-A307-E9092175FAE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77FDCAC-7B49-41A2-BE9C-391E7056C083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0F1F554-1B98-471E-A329-2CCFAEA0723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6520737B-1186-4E1C-A360-4B9B8D32D5FB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10" name="Group 3">
            <a:extLst>
              <a:ext uri="{FF2B5EF4-FFF2-40B4-BE49-F238E27FC236}">
                <a16:creationId xmlns:a16="http://schemas.microsoft.com/office/drawing/2014/main" id="{A3D8A21E-0901-48B8-A295-7A257C040765}"/>
              </a:ext>
            </a:extLst>
          </p:cNvPr>
          <p:cNvGrpSpPr/>
          <p:nvPr userDrawn="1"/>
        </p:nvGrpSpPr>
        <p:grpSpPr>
          <a:xfrm>
            <a:off x="3962075" y="1779191"/>
            <a:ext cx="1512000" cy="2654855"/>
            <a:chOff x="445712" y="1449040"/>
            <a:chExt cx="2113018" cy="3924176"/>
          </a:xfrm>
        </p:grpSpPr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6A107028-0C6A-44AE-9857-3E19BFBC6250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8B5810DE-111C-4544-99EB-EF865DE49C8A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3" name="Group 6">
              <a:extLst>
                <a:ext uri="{FF2B5EF4-FFF2-40B4-BE49-F238E27FC236}">
                  <a16:creationId xmlns:a16="http://schemas.microsoft.com/office/drawing/2014/main" id="{0E56DDB0-CF1E-4473-9566-2CF400B1D03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7">
                <a:extLst>
                  <a:ext uri="{FF2B5EF4-FFF2-40B4-BE49-F238E27FC236}">
                    <a16:creationId xmlns:a16="http://schemas.microsoft.com/office/drawing/2014/main" id="{675AE696-9854-4F9F-8328-3D901AB87BC7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Rounded Rectangle 8">
                <a:extLst>
                  <a:ext uri="{FF2B5EF4-FFF2-40B4-BE49-F238E27FC236}">
                    <a16:creationId xmlns:a16="http://schemas.microsoft.com/office/drawing/2014/main" id="{1EE822FB-BAB6-4765-BAB8-F8CFD8DBD1C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16" name="Group 3">
            <a:extLst>
              <a:ext uri="{FF2B5EF4-FFF2-40B4-BE49-F238E27FC236}">
                <a16:creationId xmlns:a16="http://schemas.microsoft.com/office/drawing/2014/main" id="{738D86BF-9B29-48E5-9140-E38AC9180C0A}"/>
              </a:ext>
            </a:extLst>
          </p:cNvPr>
          <p:cNvGrpSpPr/>
          <p:nvPr userDrawn="1"/>
        </p:nvGrpSpPr>
        <p:grpSpPr>
          <a:xfrm>
            <a:off x="6723642" y="1779191"/>
            <a:ext cx="1512000" cy="2654855"/>
            <a:chOff x="445712" y="1449040"/>
            <a:chExt cx="2113018" cy="3924176"/>
          </a:xfrm>
        </p:grpSpPr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C5C12189-4C71-4BA8-8527-F51EDF15CAED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B007A9B8-7BCE-4BAD-861E-F43AF30C90AB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4A5516E4-ACA7-4C98-A9FA-5A5DA37FFCCE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0" name="Oval 7">
                <a:extLst>
                  <a:ext uri="{FF2B5EF4-FFF2-40B4-BE49-F238E27FC236}">
                    <a16:creationId xmlns:a16="http://schemas.microsoft.com/office/drawing/2014/main" id="{1ABA39FE-6EF1-4D4F-88E8-D71FF652C862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1" name="Rounded Rectangle 8">
                <a:extLst>
                  <a:ext uri="{FF2B5EF4-FFF2-40B4-BE49-F238E27FC236}">
                    <a16:creationId xmlns:a16="http://schemas.microsoft.com/office/drawing/2014/main" id="{66C97352-4633-4B25-8910-54F3DE0B49B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22" name="Group 3">
            <a:extLst>
              <a:ext uri="{FF2B5EF4-FFF2-40B4-BE49-F238E27FC236}">
                <a16:creationId xmlns:a16="http://schemas.microsoft.com/office/drawing/2014/main" id="{04F1116B-7469-4702-BC97-5420486D2D58}"/>
              </a:ext>
            </a:extLst>
          </p:cNvPr>
          <p:cNvGrpSpPr/>
          <p:nvPr userDrawn="1"/>
        </p:nvGrpSpPr>
        <p:grpSpPr>
          <a:xfrm>
            <a:off x="9485208" y="1779191"/>
            <a:ext cx="1512000" cy="2654855"/>
            <a:chOff x="445712" y="1449040"/>
            <a:chExt cx="2113018" cy="3924176"/>
          </a:xfrm>
        </p:grpSpPr>
        <p:sp>
          <p:nvSpPr>
            <p:cNvPr id="23" name="Rounded Rectangle 4">
              <a:extLst>
                <a:ext uri="{FF2B5EF4-FFF2-40B4-BE49-F238E27FC236}">
                  <a16:creationId xmlns:a16="http://schemas.microsoft.com/office/drawing/2014/main" id="{15189DD4-56C8-4F92-A3F9-AA93E4F0FBC1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DDFA377A-F4DE-4B15-81AA-EEE8672B6FF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5" name="Group 6">
              <a:extLst>
                <a:ext uri="{FF2B5EF4-FFF2-40B4-BE49-F238E27FC236}">
                  <a16:creationId xmlns:a16="http://schemas.microsoft.com/office/drawing/2014/main" id="{CDCB2C5B-89AF-42D3-BF78-E8D5841865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6" name="Oval 7">
                <a:extLst>
                  <a:ext uri="{FF2B5EF4-FFF2-40B4-BE49-F238E27FC236}">
                    <a16:creationId xmlns:a16="http://schemas.microsoft.com/office/drawing/2014/main" id="{9C3DE81D-34C4-48C5-A7F5-234384138E35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7" name="Rounded Rectangle 8">
                <a:extLst>
                  <a:ext uri="{FF2B5EF4-FFF2-40B4-BE49-F238E27FC236}">
                    <a16:creationId xmlns:a16="http://schemas.microsoft.com/office/drawing/2014/main" id="{753A738C-E9C5-4E32-A7A1-0F88BCDA241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28" name="그림 개체 틀 2">
            <a:extLst>
              <a:ext uri="{FF2B5EF4-FFF2-40B4-BE49-F238E27FC236}">
                <a16:creationId xmlns:a16="http://schemas.microsoft.com/office/drawing/2014/main" id="{CB46EA28-DC0E-4334-ACB7-F2FA90F1903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90508" y="2037611"/>
            <a:ext cx="1332000" cy="2097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0" name="그림 개체 틀 2">
            <a:extLst>
              <a:ext uri="{FF2B5EF4-FFF2-40B4-BE49-F238E27FC236}">
                <a16:creationId xmlns:a16="http://schemas.microsoft.com/office/drawing/2014/main" id="{7EA98078-7EAF-4581-923B-BCD15A2A257E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4052075" y="2037611"/>
            <a:ext cx="1332000" cy="2097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443199E8-68A9-4546-8543-4915CC0C5410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6813642" y="2037611"/>
            <a:ext cx="1332000" cy="2097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4" name="그림 개체 틀 2">
            <a:extLst>
              <a:ext uri="{FF2B5EF4-FFF2-40B4-BE49-F238E27FC236}">
                <a16:creationId xmlns:a16="http://schemas.microsoft.com/office/drawing/2014/main" id="{7D111F3C-4DF5-4941-AC67-67B80936F5E9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9575208" y="2037611"/>
            <a:ext cx="1332000" cy="2097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51814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79E89AF0-20DB-46F0-9A15-2E35A3D0BF5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23554" y="791473"/>
            <a:ext cx="4284617" cy="557449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A177AD-A22D-4DBB-BF10-A6EEBF4613E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947954" y="791473"/>
            <a:ext cx="2577737" cy="258330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9C037173-B5D0-413D-AC9E-FFD6E9E766F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65475" y="791473"/>
            <a:ext cx="2577737" cy="258330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47127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63053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7F9B499-92A2-4E7D-8966-0C284809B65B}"/>
              </a:ext>
            </a:extLst>
          </p:cNvPr>
          <p:cNvSpPr/>
          <p:nvPr userDrawn="1"/>
        </p:nvSpPr>
        <p:spPr>
          <a:xfrm>
            <a:off x="0" y="1082710"/>
            <a:ext cx="12192000" cy="469258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052E92-DCFE-4CC2-BDE0-E540E1CB28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08315"/>
            <a:ext cx="12192000" cy="444137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0720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5558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F7BDD8C-DBA7-4764-A656-F919427114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85633" y="1708875"/>
            <a:ext cx="6624970" cy="282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 And Send To Back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88D4141-DDEB-40F4-B784-0C7E8499AC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033746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0224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D8F181D7-1D78-4A9F-891E-7FF1339D8D0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5015620" y="1422245"/>
            <a:ext cx="7176380" cy="4680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B2D35DD-3012-4060-B307-222D845BBC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6973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4/10/2023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357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8718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96F6EC6F-CD4C-4990-A245-26A2E187E7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5161" y="1953290"/>
            <a:ext cx="7356839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A2E5076-EB3B-4F2A-B1CA-DF4FCDC804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682217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2351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8">
            <a:extLst>
              <a:ext uri="{FF2B5EF4-FFF2-40B4-BE49-F238E27FC236}">
                <a16:creationId xmlns:a16="http://schemas.microsoft.com/office/drawing/2014/main" id="{2E3BCD6D-C303-4864-B3F7-57504C804BA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4068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Insert Your Image And Send To Back</a:t>
            </a:r>
            <a:endParaRPr lang="ko-KR" altLang="en-US" dirty="0"/>
          </a:p>
        </p:txBody>
      </p:sp>
      <p:sp>
        <p:nvSpPr>
          <p:cNvPr id="3" name="그림 개체 틀 8">
            <a:extLst>
              <a:ext uri="{FF2B5EF4-FFF2-40B4-BE49-F238E27FC236}">
                <a16:creationId xmlns:a16="http://schemas.microsoft.com/office/drawing/2014/main" id="{3467D47C-FBB8-4493-8D52-7F3F238780F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68001" y="3429000"/>
            <a:ext cx="4068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Insert Your Image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017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6890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3703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5068800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6715641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4/10/2023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408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6EBC5EFD-8BE6-4129-9F8A-EC3A492EFF21}"/>
              </a:ext>
            </a:extLst>
          </p:cNvPr>
          <p:cNvSpPr/>
          <p:nvPr userDrawn="1"/>
        </p:nvSpPr>
        <p:spPr>
          <a:xfrm flipH="1">
            <a:off x="419099" y="419100"/>
            <a:ext cx="11353799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7BD234-0981-41B4-95C1-F664207CFC0A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033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4/10/2023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0902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778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279109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id="{2A49B234-4043-4882-9511-A782AE39971F}"/>
              </a:ext>
            </a:extLst>
          </p:cNvPr>
          <p:cNvSpPr/>
          <p:nvPr userDrawn="1"/>
        </p:nvSpPr>
        <p:spPr>
          <a:xfrm flipH="1">
            <a:off x="11070076" y="5934426"/>
            <a:ext cx="768849" cy="68134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B66C5-532B-4BA1-A4C2-ED9DFB4BC247}"/>
              </a:ext>
            </a:extLst>
          </p:cNvPr>
          <p:cNvSpPr/>
          <p:nvPr userDrawn="1"/>
        </p:nvSpPr>
        <p:spPr>
          <a:xfrm>
            <a:off x="353074" y="6624536"/>
            <a:ext cx="11485852" cy="97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52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BFCFFB-F4D3-48F3-9731-232CD11C7A62}"/>
              </a:ext>
            </a:extLst>
          </p:cNvPr>
          <p:cNvSpPr/>
          <p:nvPr userDrawn="1"/>
        </p:nvSpPr>
        <p:spPr>
          <a:xfrm>
            <a:off x="1966786" y="595265"/>
            <a:ext cx="9675969" cy="5667470"/>
          </a:xfrm>
          <a:custGeom>
            <a:avLst/>
            <a:gdLst>
              <a:gd name="connsiteX0" fmla="*/ 0 w 9675969"/>
              <a:gd name="connsiteY0" fmla="*/ 0 h 5667470"/>
              <a:gd name="connsiteX1" fmla="*/ 9675969 w 9675969"/>
              <a:gd name="connsiteY1" fmla="*/ 0 h 5667470"/>
              <a:gd name="connsiteX2" fmla="*/ 9675969 w 9675969"/>
              <a:gd name="connsiteY2" fmla="*/ 5667470 h 5667470"/>
              <a:gd name="connsiteX3" fmla="*/ 97402 w 9675969"/>
              <a:gd name="connsiteY3" fmla="*/ 5667470 h 5667470"/>
              <a:gd name="connsiteX4" fmla="*/ 97402 w 9675969"/>
              <a:gd name="connsiteY4" fmla="*/ 5583705 h 5667470"/>
              <a:gd name="connsiteX5" fmla="*/ 9592204 w 9675969"/>
              <a:gd name="connsiteY5" fmla="*/ 5583705 h 5667470"/>
              <a:gd name="connsiteX6" fmla="*/ 9592204 w 9675969"/>
              <a:gd name="connsiteY6" fmla="*/ 83765 h 5667470"/>
              <a:gd name="connsiteX7" fmla="*/ 83765 w 9675969"/>
              <a:gd name="connsiteY7" fmla="*/ 83765 h 5667470"/>
              <a:gd name="connsiteX8" fmla="*/ 83765 w 9675969"/>
              <a:gd name="connsiteY8" fmla="*/ 3424474 h 5667470"/>
              <a:gd name="connsiteX9" fmla="*/ 0 w 9675969"/>
              <a:gd name="connsiteY9" fmla="*/ 3424474 h 566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75969" h="5667470">
                <a:moveTo>
                  <a:pt x="0" y="0"/>
                </a:moveTo>
                <a:lnTo>
                  <a:pt x="9675969" y="0"/>
                </a:lnTo>
                <a:lnTo>
                  <a:pt x="9675969" y="5667470"/>
                </a:lnTo>
                <a:lnTo>
                  <a:pt x="97402" y="5667470"/>
                </a:lnTo>
                <a:lnTo>
                  <a:pt x="97402" y="5583705"/>
                </a:lnTo>
                <a:lnTo>
                  <a:pt x="9592204" y="5583705"/>
                </a:lnTo>
                <a:lnTo>
                  <a:pt x="9592204" y="83765"/>
                </a:lnTo>
                <a:lnTo>
                  <a:pt x="83765" y="83765"/>
                </a:lnTo>
                <a:lnTo>
                  <a:pt x="83765" y="3424474"/>
                </a:lnTo>
                <a:lnTo>
                  <a:pt x="0" y="342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aphic 70">
            <a:extLst>
              <a:ext uri="{FF2B5EF4-FFF2-40B4-BE49-F238E27FC236}">
                <a16:creationId xmlns:a16="http://schemas.microsoft.com/office/drawing/2014/main" id="{0006C776-2F6E-4795-A504-2C728D18AB23}"/>
              </a:ext>
            </a:extLst>
          </p:cNvPr>
          <p:cNvGrpSpPr/>
          <p:nvPr userDrawn="1"/>
        </p:nvGrpSpPr>
        <p:grpSpPr>
          <a:xfrm flipH="1">
            <a:off x="1966786" y="3881925"/>
            <a:ext cx="2331651" cy="2229298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8B14671-BDCE-456F-BCEB-6EBE8A5392A4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27BC9E-87DB-494D-8748-79AC9DFDBBA8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1A2ED31-0FD2-4C41-9BB5-6C6550CA6C98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aphic 25">
            <a:extLst>
              <a:ext uri="{FF2B5EF4-FFF2-40B4-BE49-F238E27FC236}">
                <a16:creationId xmlns:a16="http://schemas.microsoft.com/office/drawing/2014/main" id="{6D67C087-C6DD-42B1-8C43-88BCD548F633}"/>
              </a:ext>
            </a:extLst>
          </p:cNvPr>
          <p:cNvGrpSpPr/>
          <p:nvPr userDrawn="1"/>
        </p:nvGrpSpPr>
        <p:grpSpPr>
          <a:xfrm>
            <a:off x="342288" y="5278574"/>
            <a:ext cx="1920177" cy="1275995"/>
            <a:chOff x="342288" y="5278574"/>
            <a:chExt cx="1920177" cy="127599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CD70BF-BA61-4DDC-8CB5-EE72ED9468C1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9F29BA9-7248-4B07-8F48-8AEAD8E18D5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6364B3-7AF3-4796-9273-3B2BDA702A80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B99173D-9F65-4E1F-B7A2-F354980E356C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593383-ABF0-4059-AADC-8F43DE076CCE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812C8C3-30C0-48BF-91A5-293F79BBA34C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9EC095-18BF-4201-A829-FA6E277380D3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F101D20-2CAA-4779-93F7-54990D9D9FD5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5622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65983-F416-435E-B895-E419C51F41E5}"/>
              </a:ext>
            </a:extLst>
          </p:cNvPr>
          <p:cNvSpPr/>
          <p:nvPr userDrawn="1"/>
        </p:nvSpPr>
        <p:spPr>
          <a:xfrm>
            <a:off x="0" y="1916832"/>
            <a:ext cx="12192000" cy="308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CB263460-35EC-4CE8-AC5A-B898C1D252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916832"/>
            <a:ext cx="6096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E23B1-5B7D-4C32-B584-7C37DA2AB6D9}"/>
              </a:ext>
            </a:extLst>
          </p:cNvPr>
          <p:cNvSpPr/>
          <p:nvPr userDrawn="1"/>
        </p:nvSpPr>
        <p:spPr>
          <a:xfrm>
            <a:off x="0" y="172404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868252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615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426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529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400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866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4" r:id="rId19"/>
    <p:sldLayoutId id="2147483735" r:id="rId2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3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-1" y="1749706"/>
            <a:ext cx="5989638" cy="698500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+mn-ea"/>
                <a:ea typeface="+mn-ea"/>
                <a:cs typeface="Arial Unicode MS" panose="020B0604020202020204" pitchFamily="50" charset="-127"/>
              </a:rPr>
              <a:t>온라인 강의 사이트</a:t>
            </a:r>
            <a:endParaRPr lang="ko-KR" altLang="en-US" sz="4000" dirty="0">
              <a:solidFill>
                <a:schemeClr val="bg1"/>
              </a:solidFill>
              <a:latin typeface="+mn-ea"/>
              <a:ea typeface="+mn-ea"/>
              <a:cs typeface="Arial Unicode MS" panose="020B06040202020202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708608" y="4571028"/>
            <a:ext cx="4572420" cy="6048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sz="2000" b="1" dirty="0" err="1" smtClean="0">
                <a:solidFill>
                  <a:schemeClr val="bg1"/>
                </a:solidFill>
                <a:latin typeface="+mn-ea"/>
              </a:rPr>
              <a:t>강동욱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이영인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권용범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박수현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+mn-ea"/>
              </a:rPr>
              <a:t>양진구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2030" y="3324951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2022.01.17~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2022.03.17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272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82388" y="246529"/>
            <a:ext cx="10240963" cy="788988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및 사용 기술</a:t>
            </a:r>
          </a:p>
        </p:txBody>
      </p:sp>
      <p:sp>
        <p:nvSpPr>
          <p:cNvPr id="4" name="사각형: 둥근 모서리 14">
            <a:extLst>
              <a:ext uri="{FF2B5EF4-FFF2-40B4-BE49-F238E27FC236}">
                <a16:creationId xmlns:a16="http://schemas.microsoft.com/office/drawing/2014/main" id="{D77F5792-89D9-70F5-E750-A338CC47FE4C}"/>
              </a:ext>
            </a:extLst>
          </p:cNvPr>
          <p:cNvSpPr/>
          <p:nvPr/>
        </p:nvSpPr>
        <p:spPr>
          <a:xfrm>
            <a:off x="5701552" y="1408805"/>
            <a:ext cx="6306671" cy="4279301"/>
          </a:xfrm>
          <a:prstGeom prst="roundRect">
            <a:avLst>
              <a:gd name="adj" fmla="val 18462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BCCC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23FE2F-BD57-32DB-C039-163B89A1715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15" y="2156614"/>
            <a:ext cx="1752607" cy="10801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599" y="3489474"/>
            <a:ext cx="2785497" cy="21524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362D19-692B-D6E6-9BD9-59D06CF0B2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613" y="2152198"/>
            <a:ext cx="1914619" cy="10845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  <p:sp>
        <p:nvSpPr>
          <p:cNvPr id="8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7198236" y="1156108"/>
            <a:ext cx="1464112" cy="49994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개발 언어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9" name="사각형: 둥근 모서리 1">
            <a:extLst>
              <a:ext uri="{FF2B5EF4-FFF2-40B4-BE49-F238E27FC236}">
                <a16:creationId xmlns:a16="http://schemas.microsoft.com/office/drawing/2014/main" id="{54751790-3011-FD61-74A0-8E4BE87C87EF}"/>
              </a:ext>
            </a:extLst>
          </p:cNvPr>
          <p:cNvSpPr/>
          <p:nvPr/>
        </p:nvSpPr>
        <p:spPr>
          <a:xfrm>
            <a:off x="961940" y="1408805"/>
            <a:ext cx="3819236" cy="1827972"/>
          </a:xfrm>
          <a:prstGeom prst="roundRect">
            <a:avLst>
              <a:gd name="adj" fmla="val 18462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BCCC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0D32850-7134-9F8C-6423-F79368465D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10" y="1896325"/>
            <a:ext cx="2723841" cy="9096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</p:pic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A4E66F94-D0AF-7820-FDE3-6C6FEA43747F}"/>
              </a:ext>
            </a:extLst>
          </p:cNvPr>
          <p:cNvSpPr/>
          <p:nvPr/>
        </p:nvSpPr>
        <p:spPr>
          <a:xfrm>
            <a:off x="1310189" y="1161554"/>
            <a:ext cx="1280160" cy="49450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빌드 도구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사각형: 둥근 모서리 1">
            <a:extLst>
              <a:ext uri="{FF2B5EF4-FFF2-40B4-BE49-F238E27FC236}">
                <a16:creationId xmlns:a16="http://schemas.microsoft.com/office/drawing/2014/main" id="{54751790-3011-FD61-74A0-8E4BE87C87EF}"/>
              </a:ext>
            </a:extLst>
          </p:cNvPr>
          <p:cNvSpPr/>
          <p:nvPr/>
        </p:nvSpPr>
        <p:spPr>
          <a:xfrm>
            <a:off x="961940" y="3777005"/>
            <a:ext cx="3819236" cy="1911101"/>
          </a:xfrm>
          <a:prstGeom prst="roundRect">
            <a:avLst>
              <a:gd name="adj" fmla="val 18462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BCCC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사각형: 둥근 모서리 2">
            <a:extLst>
              <a:ext uri="{FF2B5EF4-FFF2-40B4-BE49-F238E27FC236}">
                <a16:creationId xmlns:a16="http://schemas.microsoft.com/office/drawing/2014/main" id="{A4E66F94-D0AF-7820-FDE3-6C6FEA43747F}"/>
              </a:ext>
            </a:extLst>
          </p:cNvPr>
          <p:cNvSpPr/>
          <p:nvPr/>
        </p:nvSpPr>
        <p:spPr>
          <a:xfrm>
            <a:off x="1310189" y="3565429"/>
            <a:ext cx="1280160" cy="49450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플랫폼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8165" y="4104982"/>
            <a:ext cx="1282333" cy="125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5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82388" y="246529"/>
            <a:ext cx="10240963" cy="788988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및 사용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IDE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87ACE8-98AA-1E35-8858-C95ACAB32F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88" y="1376328"/>
            <a:ext cx="3980445" cy="22378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7CB4E4-DCED-84DE-24F7-0030B25B98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38" y="1685119"/>
            <a:ext cx="6924865" cy="1620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3C1EF6-B859-4697-129C-4D6D49F24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88" y="4217051"/>
            <a:ext cx="1475967" cy="1281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682C94-34F0-3D6D-0B27-20F887E02A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866" y="3955032"/>
            <a:ext cx="1475967" cy="154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1344" y="3614221"/>
            <a:ext cx="5458587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8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사각형: 둥근 모서리 14">
            <a:extLst>
              <a:ext uri="{FF2B5EF4-FFF2-40B4-BE49-F238E27FC236}">
                <a16:creationId xmlns:a16="http://schemas.microsoft.com/office/drawing/2014/main" id="{D77F5792-89D9-70F5-E750-A338CC47FE4C}"/>
              </a:ext>
            </a:extLst>
          </p:cNvPr>
          <p:cNvSpPr/>
          <p:nvPr/>
        </p:nvSpPr>
        <p:spPr>
          <a:xfrm>
            <a:off x="4293516" y="1479992"/>
            <a:ext cx="3498914" cy="4169340"/>
          </a:xfrm>
          <a:prstGeom prst="roundRect">
            <a:avLst>
              <a:gd name="adj" fmla="val 18462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302351F-7BDE-F5E9-602C-2D1E867BD8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632" y="3909260"/>
            <a:ext cx="2921134" cy="13609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96FF841-0094-2CE8-6A9F-CCE6EB8CD7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737" y="2290908"/>
            <a:ext cx="2922029" cy="123919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54" name="제목 3"/>
          <p:cNvSpPr>
            <a:spLocks noGrp="1"/>
          </p:cNvSpPr>
          <p:nvPr>
            <p:ph type="title" idx="4294967295"/>
          </p:nvPr>
        </p:nvSpPr>
        <p:spPr>
          <a:xfrm>
            <a:off x="433734" y="238636"/>
            <a:ext cx="10274300" cy="73501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및 사용 기술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사각형: 둥근 모서리 14">
            <a:extLst>
              <a:ext uri="{FF2B5EF4-FFF2-40B4-BE49-F238E27FC236}">
                <a16:creationId xmlns:a16="http://schemas.microsoft.com/office/drawing/2014/main" id="{D77F5792-89D9-70F5-E750-A338CC47FE4C}"/>
              </a:ext>
            </a:extLst>
          </p:cNvPr>
          <p:cNvSpPr/>
          <p:nvPr/>
        </p:nvSpPr>
        <p:spPr>
          <a:xfrm>
            <a:off x="356095" y="1479992"/>
            <a:ext cx="3498914" cy="4169340"/>
          </a:xfrm>
          <a:prstGeom prst="roundRect">
            <a:avLst>
              <a:gd name="adj" fmla="val 18462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931191" y="1264522"/>
            <a:ext cx="2341170" cy="51614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데이터베이스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(DB)</a:t>
            </a:r>
          </a:p>
        </p:txBody>
      </p:sp>
      <p:sp>
        <p:nvSpPr>
          <p:cNvPr id="58" name="사각형: 둥근 모서리 1">
            <a:extLst>
              <a:ext uri="{FF2B5EF4-FFF2-40B4-BE49-F238E27FC236}">
                <a16:creationId xmlns:a16="http://schemas.microsoft.com/office/drawing/2014/main" id="{54751790-3011-FD61-74A0-8E4BE87C87EF}"/>
              </a:ext>
            </a:extLst>
          </p:cNvPr>
          <p:cNvSpPr/>
          <p:nvPr/>
        </p:nvSpPr>
        <p:spPr>
          <a:xfrm>
            <a:off x="8230937" y="2987512"/>
            <a:ext cx="3498914" cy="1117173"/>
          </a:xfrm>
          <a:prstGeom prst="roundRect">
            <a:avLst>
              <a:gd name="adj" fmla="val 18462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RESTful API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사각형: 둥근 모서리 2">
            <a:extLst>
              <a:ext uri="{FF2B5EF4-FFF2-40B4-BE49-F238E27FC236}">
                <a16:creationId xmlns:a16="http://schemas.microsoft.com/office/drawing/2014/main" id="{A4E66F94-D0AF-7820-FDE3-6C6FEA43747F}"/>
              </a:ext>
            </a:extLst>
          </p:cNvPr>
          <p:cNvSpPr/>
          <p:nvPr/>
        </p:nvSpPr>
        <p:spPr>
          <a:xfrm>
            <a:off x="8457425" y="2787115"/>
            <a:ext cx="1280160" cy="49450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API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EBA5A8AA-1257-8AC6-4B07-B5D2B29F50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54" y="2738075"/>
            <a:ext cx="3146819" cy="139881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2" name="사각형: 둥근 모서리 1">
            <a:extLst>
              <a:ext uri="{FF2B5EF4-FFF2-40B4-BE49-F238E27FC236}">
                <a16:creationId xmlns:a16="http://schemas.microsoft.com/office/drawing/2014/main" id="{54751790-3011-FD61-74A0-8E4BE87C87EF}"/>
              </a:ext>
            </a:extLst>
          </p:cNvPr>
          <p:cNvSpPr/>
          <p:nvPr/>
        </p:nvSpPr>
        <p:spPr>
          <a:xfrm>
            <a:off x="8195131" y="4532159"/>
            <a:ext cx="3498914" cy="1117173"/>
          </a:xfrm>
          <a:prstGeom prst="roundRect">
            <a:avLst>
              <a:gd name="adj" fmla="val 18462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Spring Data JPA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사각형: 둥근 모서리 2">
            <a:extLst>
              <a:ext uri="{FF2B5EF4-FFF2-40B4-BE49-F238E27FC236}">
                <a16:creationId xmlns:a16="http://schemas.microsoft.com/office/drawing/2014/main" id="{A4E66F94-D0AF-7820-FDE3-6C6FEA43747F}"/>
              </a:ext>
            </a:extLst>
          </p:cNvPr>
          <p:cNvSpPr/>
          <p:nvPr/>
        </p:nvSpPr>
        <p:spPr>
          <a:xfrm>
            <a:off x="8457425" y="4305082"/>
            <a:ext cx="1280160" cy="49450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ORM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69" name="사각형: 둥근 모서리 2">
            <a:extLst>
              <a:ext uri="{FF2B5EF4-FFF2-40B4-BE49-F238E27FC236}">
                <a16:creationId xmlns:a16="http://schemas.microsoft.com/office/drawing/2014/main" id="{A4E66F94-D0AF-7820-FDE3-6C6FEA43747F}"/>
              </a:ext>
            </a:extLst>
          </p:cNvPr>
          <p:cNvSpPr/>
          <p:nvPr/>
        </p:nvSpPr>
        <p:spPr>
          <a:xfrm>
            <a:off x="4921246" y="1268416"/>
            <a:ext cx="1695311" cy="51614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프레임워크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사각형: 둥근 모서리 14">
            <a:extLst>
              <a:ext uri="{FF2B5EF4-FFF2-40B4-BE49-F238E27FC236}">
                <a16:creationId xmlns:a16="http://schemas.microsoft.com/office/drawing/2014/main" id="{D77F5792-89D9-70F5-E750-A338CC47FE4C}"/>
              </a:ext>
            </a:extLst>
          </p:cNvPr>
          <p:cNvSpPr/>
          <p:nvPr/>
        </p:nvSpPr>
        <p:spPr>
          <a:xfrm>
            <a:off x="8195131" y="1476706"/>
            <a:ext cx="3498914" cy="1038869"/>
          </a:xfrm>
          <a:prstGeom prst="roundRect">
            <a:avLst>
              <a:gd name="adj" fmla="val 18462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Spring Security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8414127" y="1204423"/>
            <a:ext cx="1287651" cy="5101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보안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19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 descr="도표이(가) 표시된 사진&#10;&#10;자동 생성된 설명">
            <a:extLst>
              <a:ext uri="{FF2B5EF4-FFF2-40B4-BE49-F238E27FC236}">
                <a16:creationId xmlns:a16="http://schemas.microsoft.com/office/drawing/2014/main" id="{2D1B7B97-1339-A0F9-CD8A-B46D0CD4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682" y="1294133"/>
            <a:ext cx="7234517" cy="424731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47919" y="1294133"/>
            <a:ext cx="30187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User : </a:t>
            </a:r>
            <a:r>
              <a:rPr lang="ko-KR" altLang="en-US" dirty="0" smtClean="0"/>
              <a:t>사용자 정보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Class : </a:t>
            </a:r>
            <a:r>
              <a:rPr lang="ko-KR" altLang="en-US" dirty="0" smtClean="0"/>
              <a:t>강의 정보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Instructor : </a:t>
            </a:r>
            <a:r>
              <a:rPr lang="ko-KR" altLang="en-US" dirty="0" smtClean="0"/>
              <a:t>강사 정보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Curriculum : </a:t>
            </a:r>
            <a:r>
              <a:rPr lang="ko-KR" altLang="en-US" dirty="0" smtClean="0"/>
              <a:t>커리큘럼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Review : </a:t>
            </a:r>
            <a:r>
              <a:rPr lang="ko-KR" altLang="en-US" dirty="0" smtClean="0"/>
              <a:t>강의 후기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Order_mst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주문 상세 정보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Order_dtl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주문 간략 정보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Cart : </a:t>
            </a:r>
            <a:r>
              <a:rPr lang="ko-KR" altLang="en-US" dirty="0" smtClean="0"/>
              <a:t>장바구니 정보</a:t>
            </a:r>
            <a:endParaRPr lang="ko-KR" altLang="en-US" dirty="0"/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247919" y="195692"/>
            <a:ext cx="2414599" cy="7590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4400" dirty="0" smtClean="0">
                <a:solidFill>
                  <a:schemeClr val="bg1"/>
                </a:solidFill>
              </a:rPr>
              <a:t>ERD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84092" y="3067517"/>
            <a:ext cx="7987553" cy="698500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5.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페이지 구성도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282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467" y="190458"/>
            <a:ext cx="8596313" cy="70961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페이지 구성도 </a:t>
            </a:r>
            <a:r>
              <a:rPr lang="en-US" altLang="ko-KR" dirty="0" smtClean="0">
                <a:solidFill>
                  <a:schemeClr val="bg1"/>
                </a:solidFill>
              </a:rPr>
              <a:t>-USER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69361" y="2445121"/>
            <a:ext cx="1543922" cy="7844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메인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7346" y="2454085"/>
            <a:ext cx="1543922" cy="7754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로그인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9361" y="1183340"/>
            <a:ext cx="1543922" cy="7754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회원가입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663535" y="1571064"/>
            <a:ext cx="1543922" cy="7844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강의 리스트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663535" y="3200176"/>
            <a:ext cx="1543922" cy="7844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강의 상세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128106" y="3189361"/>
            <a:ext cx="1790438" cy="77544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리뷰 작성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수정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17346" y="4177549"/>
            <a:ext cx="1543922" cy="7844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마이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540277" y="4803174"/>
            <a:ext cx="1790438" cy="7844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장바구니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365330" y="2445121"/>
            <a:ext cx="1543922" cy="7844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메인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/>
          <p:cNvCxnSpPr>
            <a:stCxn id="4" idx="0"/>
            <a:endCxn id="11" idx="2"/>
          </p:cNvCxnSpPr>
          <p:nvPr/>
        </p:nvCxnSpPr>
        <p:spPr>
          <a:xfrm flipV="1">
            <a:off x="1441322" y="1958789"/>
            <a:ext cx="0" cy="4863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2213282" y="1958789"/>
            <a:ext cx="304064" cy="4863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8" idx="1"/>
          </p:cNvCxnSpPr>
          <p:nvPr/>
        </p:nvCxnSpPr>
        <p:spPr>
          <a:xfrm>
            <a:off x="2216028" y="2837327"/>
            <a:ext cx="301318" cy="44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4061267" y="2837327"/>
            <a:ext cx="301318" cy="4483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0" idx="3"/>
            <a:endCxn id="13" idx="1"/>
          </p:cNvCxnSpPr>
          <p:nvPr/>
        </p:nvCxnSpPr>
        <p:spPr>
          <a:xfrm flipV="1">
            <a:off x="5909252" y="1963271"/>
            <a:ext cx="754283" cy="87405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20" idx="3"/>
            <a:endCxn id="14" idx="0"/>
          </p:cNvCxnSpPr>
          <p:nvPr/>
        </p:nvCxnSpPr>
        <p:spPr>
          <a:xfrm>
            <a:off x="5909252" y="2837328"/>
            <a:ext cx="1526244" cy="362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3" idx="2"/>
            <a:endCxn id="14" idx="0"/>
          </p:cNvCxnSpPr>
          <p:nvPr/>
        </p:nvCxnSpPr>
        <p:spPr>
          <a:xfrm>
            <a:off x="7435496" y="2355477"/>
            <a:ext cx="0" cy="844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2711083" y="3257674"/>
            <a:ext cx="0" cy="9480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242750" y="3547016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여부 확인</a:t>
            </a:r>
            <a:endParaRPr lang="ko-KR" altLang="en-US" dirty="0"/>
          </a:p>
        </p:txBody>
      </p:sp>
      <p:cxnSp>
        <p:nvCxnSpPr>
          <p:cNvPr id="44" name="꺾인 연결선 43"/>
          <p:cNvCxnSpPr>
            <a:stCxn id="20" idx="2"/>
            <a:endCxn id="16" idx="3"/>
          </p:cNvCxnSpPr>
          <p:nvPr/>
        </p:nvCxnSpPr>
        <p:spPr>
          <a:xfrm rot="5400000">
            <a:off x="3929169" y="3361634"/>
            <a:ext cx="1340222" cy="107602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7435496" y="3987180"/>
            <a:ext cx="9692" cy="7881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endCxn id="14" idx="1"/>
          </p:cNvCxnSpPr>
          <p:nvPr/>
        </p:nvCxnSpPr>
        <p:spPr>
          <a:xfrm flipV="1">
            <a:off x="4061268" y="3592383"/>
            <a:ext cx="2602267" cy="119196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327909" y="2519595"/>
            <a:ext cx="2537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리뷰 작성 및 수정 요청</a:t>
            </a:r>
            <a:endParaRPr lang="en-US" altLang="ko-KR" dirty="0" smtClean="0"/>
          </a:p>
          <a:p>
            <a:r>
              <a:rPr lang="ko-KR" altLang="en-US" dirty="0" smtClean="0"/>
              <a:t>로그인 여부 확인</a:t>
            </a:r>
            <a:endParaRPr lang="ko-KR" altLang="en-US" dirty="0"/>
          </a:p>
        </p:txBody>
      </p:sp>
      <p:cxnSp>
        <p:nvCxnSpPr>
          <p:cNvPr id="60" name="직선 화살표 연결선 59"/>
          <p:cNvCxnSpPr/>
          <p:nvPr/>
        </p:nvCxnSpPr>
        <p:spPr>
          <a:xfrm flipV="1">
            <a:off x="8207457" y="3412901"/>
            <a:ext cx="920649" cy="4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411452" y="3805560"/>
            <a:ext cx="1176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구매 내역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1678903" y="512939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결제 후 구매 내역 표시</a:t>
            </a:r>
            <a:endParaRPr lang="ko-KR" altLang="en-US" dirty="0"/>
          </a:p>
        </p:txBody>
      </p:sp>
      <p:cxnSp>
        <p:nvCxnSpPr>
          <p:cNvPr id="70" name="직선 화살표 연결선 69"/>
          <p:cNvCxnSpPr/>
          <p:nvPr/>
        </p:nvCxnSpPr>
        <p:spPr>
          <a:xfrm flipH="1" flipV="1">
            <a:off x="8207456" y="3727197"/>
            <a:ext cx="920649" cy="4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8013719" y="4162771"/>
            <a:ext cx="306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리뷰 작성 및 수정 내용 등록</a:t>
            </a:r>
            <a:endParaRPr lang="ko-KR" altLang="en-US" dirty="0"/>
          </a:p>
        </p:txBody>
      </p:sp>
      <p:cxnSp>
        <p:nvCxnSpPr>
          <p:cNvPr id="79" name="꺾인 연결선 78"/>
          <p:cNvCxnSpPr>
            <a:stCxn id="16" idx="3"/>
            <a:endCxn id="17" idx="1"/>
          </p:cNvCxnSpPr>
          <p:nvPr/>
        </p:nvCxnSpPr>
        <p:spPr>
          <a:xfrm>
            <a:off x="4061268" y="4569756"/>
            <a:ext cx="2479009" cy="62562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835948" y="5253531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장바구니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69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84092" y="3067517"/>
            <a:ext cx="7987553" cy="698500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6.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화면 및 기능 소개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184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l="10955" r="10955"/>
          <a:stretch>
            <a:fillRect/>
          </a:stretch>
        </p:blipFill>
        <p:spPr>
          <a:xfrm>
            <a:off x="179294" y="1260790"/>
            <a:ext cx="7176380" cy="46805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255588"/>
            <a:ext cx="8497888" cy="706437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7018" y="1998978"/>
            <a:ext cx="3113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57018" y="3285694"/>
            <a:ext cx="3113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0683" y="4685202"/>
            <a:ext cx="3113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07063" y="1892890"/>
            <a:ext cx="4501160" cy="24622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배너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슬라이드 기능 탑재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메뉴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단어를 입력하면 입력된 단어가 들어있는 강의들을 찾아 화면에 출력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항목별 미리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보기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항목별로 어떠한 강의가 있는지 확인 가능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945741" y="1602162"/>
            <a:ext cx="4239906" cy="11905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45741" y="2958869"/>
            <a:ext cx="4239906" cy="10214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93377" y="4079413"/>
            <a:ext cx="6212542" cy="15809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09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4256" y="175263"/>
            <a:ext cx="10515600" cy="1000732"/>
          </a:xfrm>
        </p:spPr>
        <p:txBody>
          <a:bodyPr/>
          <a:lstStyle/>
          <a:p>
            <a:r>
              <a:rPr lang="ko-KR" altLang="en-US" dirty="0"/>
              <a:t>화면 및 기능 소개 </a:t>
            </a:r>
            <a:r>
              <a:rPr lang="en-US" altLang="ko-KR" dirty="0"/>
              <a:t>– </a:t>
            </a:r>
            <a:r>
              <a:rPr lang="ko-KR" altLang="en-US" dirty="0" smtClean="0"/>
              <a:t>메인 </a:t>
            </a:r>
            <a:r>
              <a:rPr lang="ko-KR" altLang="en-US" dirty="0" smtClean="0"/>
              <a:t>페이지</a:t>
            </a:r>
            <a:r>
              <a:rPr lang="en-US" altLang="ko-KR" dirty="0" smtClean="0"/>
              <a:t>[</a:t>
            </a:r>
            <a:r>
              <a:rPr lang="en-US" altLang="ko-KR" dirty="0" smtClean="0"/>
              <a:t>API]</a:t>
            </a:r>
            <a:endParaRPr lang="ko-KR" altLang="en-US" dirty="0"/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848103"/>
              </p:ext>
            </p:extLst>
          </p:nvPr>
        </p:nvGraphicFramePr>
        <p:xfrm>
          <a:off x="314256" y="927845"/>
          <a:ext cx="11546050" cy="5736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920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089212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111188">
                  <a:extLst>
                    <a:ext uri="{9D8B030D-6E8A-4147-A177-3AD203B41FA5}">
                      <a16:colId xmlns:a16="http://schemas.microsoft.com/office/drawing/2014/main" val="1866106193"/>
                    </a:ext>
                  </a:extLst>
                </a:gridCol>
                <a:gridCol w="3307977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2729753">
                  <a:extLst>
                    <a:ext uri="{9D8B030D-6E8A-4147-A177-3AD203B41FA5}">
                      <a16:colId xmlns:a16="http://schemas.microsoft.com/office/drawing/2014/main" val="426419055"/>
                    </a:ext>
                  </a:extLst>
                </a:gridCol>
              </a:tblGrid>
              <a:tr h="594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734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선택한 카테고리</a:t>
                      </a:r>
                      <a:endParaRPr lang="en-US" altLang="ko-KR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 category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US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/list/show/{</a:t>
                      </a:r>
                      <a:r>
                        <a:rPr lang="en-US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getcategory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}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List&lt;</a:t>
                      </a:r>
                      <a:r>
                        <a:rPr lang="en-US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GetClassInfoDto</a:t>
                      </a:r>
                      <a:r>
                        <a:rPr lang="en-US" altLang="ko-KR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734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 </a:t>
                      </a:r>
                      <a:r>
                        <a:rPr lang="en-US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class_name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US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/list/{search}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683992"/>
                  </a:ext>
                </a:extLst>
              </a:tr>
              <a:tr h="734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front </a:t>
                      </a:r>
                      <a:r>
                        <a:rPr lang="ko-KR" altLang="en-US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</a:t>
                      </a: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GB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/carousel/front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676384"/>
                  </a:ext>
                </a:extLst>
              </a:tr>
              <a:tr h="734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back </a:t>
                      </a:r>
                      <a:r>
                        <a:rPr lang="ko-KR" altLang="en-US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</a:t>
                      </a: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GB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/carousel/back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587866"/>
                  </a:ext>
                </a:extLst>
              </a:tr>
              <a:tr h="734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database </a:t>
                      </a:r>
                      <a:r>
                        <a:rPr lang="ko-KR" altLang="en-US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</a:t>
                      </a: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</a:t>
                      </a:r>
                      <a:r>
                        <a:rPr lang="ko-KR" altLang="en-US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조회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GB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/carousel/</a:t>
                      </a:r>
                      <a:r>
                        <a:rPr lang="en-US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453690"/>
                  </a:ext>
                </a:extLst>
              </a:tr>
              <a:tr h="734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full stack </a:t>
                      </a:r>
                      <a:r>
                        <a:rPr lang="ko-KR" altLang="en-US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</a:t>
                      </a: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조회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GB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/carousel/full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7346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 상세 페이지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r>
                        <a:rPr lang="en-US" altLang="ko-KR" sz="18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Id_class</a:t>
                      </a:r>
                      <a:endParaRPr lang="en-US" altLang="ko-KR" sz="1800" b="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GB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/main5/{</a:t>
                      </a:r>
                      <a:r>
                        <a:rPr lang="en-US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idClass</a:t>
                      </a:r>
                      <a:r>
                        <a:rPr lang="en-US" altLang="ko-KR" sz="18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}/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GetClassDetailResponseDto</a:t>
                      </a:r>
                      <a:endParaRPr lang="ko-KR" altLang="en-US" sz="18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059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424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119" y="1176275"/>
            <a:ext cx="5835135" cy="53661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314256" y="175263"/>
            <a:ext cx="10515600" cy="725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ko-KR" altLang="en-US" sz="4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00800" y="1176275"/>
            <a:ext cx="5405717" cy="135421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정보 입력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이메일과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미입력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 경고 메시지 출현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 및 비밀번호를 잘못입력하면 경고 메시지 출현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이메일과 비밀번호를 정확히 입력하면 로그인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776" y="5291778"/>
            <a:ext cx="4277322" cy="12506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776" y="3953046"/>
            <a:ext cx="4277322" cy="1219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723" y="2617556"/>
            <a:ext cx="4296375" cy="12098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640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314263" y="757518"/>
            <a:ext cx="8596313" cy="73501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목차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4263" y="1801906"/>
            <a:ext cx="341151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 및 사이트 컨셉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소개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 목표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및 사용 기술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ERD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구성도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끝맺음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235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>
          <a:xfrm>
            <a:off x="404248" y="416922"/>
            <a:ext cx="10515600" cy="725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ko-KR" altLang="en-US" sz="4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Straight Connector 5">
            <a:extLst>
              <a:ext uri="{FF2B5EF4-FFF2-40B4-BE49-F238E27FC236}">
                <a16:creationId xmlns:a16="http://schemas.microsoft.com/office/drawing/2014/main" id="{E7F45BBA-195C-30B9-3360-35E40D8978B7}"/>
              </a:ext>
            </a:extLst>
          </p:cNvPr>
          <p:cNvCxnSpPr>
            <a:cxnSpLocks/>
          </p:cNvCxnSpPr>
          <p:nvPr/>
        </p:nvCxnSpPr>
        <p:spPr>
          <a:xfrm>
            <a:off x="3743202" y="1658355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3934351" y="1510172"/>
            <a:ext cx="4478823" cy="16004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회원가입에 필요한 정보를 올바르게 입력한 뒤 회원가입 버튼을 누르면 회원가입이 가능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성공 여부에 따라 다른 안내 메시지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347E0F-8860-6FE5-B103-176D59362358}"/>
              </a:ext>
            </a:extLst>
          </p:cNvPr>
          <p:cNvSpPr txBox="1"/>
          <p:nvPr/>
        </p:nvSpPr>
        <p:spPr>
          <a:xfrm>
            <a:off x="8604322" y="1514541"/>
            <a:ext cx="3306580" cy="11079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조건 확인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정보를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입력했을 때 이메일과 비밀번호가 조건에 맞지 않으면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알림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4EFE3C5-BB8C-5257-8313-6D2B4940F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57" t="13247" r="28750" b="3932"/>
          <a:stretch/>
        </p:blipFill>
        <p:spPr>
          <a:xfrm>
            <a:off x="404248" y="1510172"/>
            <a:ext cx="3053106" cy="475581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C1852BA-BD8A-3EB5-41B6-639446E84370}"/>
              </a:ext>
            </a:extLst>
          </p:cNvPr>
          <p:cNvSpPr/>
          <p:nvPr/>
        </p:nvSpPr>
        <p:spPr>
          <a:xfrm>
            <a:off x="525799" y="1659585"/>
            <a:ext cx="2810005" cy="44569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978F534-AA64-BE45-A112-6B8F8E6B2F00}"/>
              </a:ext>
            </a:extLst>
          </p:cNvPr>
          <p:cNvSpPr/>
          <p:nvPr/>
        </p:nvSpPr>
        <p:spPr>
          <a:xfrm>
            <a:off x="765627" y="2368062"/>
            <a:ext cx="2364332" cy="12574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EB7182F-E25B-F734-7615-113404642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009" y="4235939"/>
            <a:ext cx="2934598" cy="87845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BB2BDD4-B979-5EAF-1286-6FBA25006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051" y="5670685"/>
            <a:ext cx="2931326" cy="97393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0D41936-748A-62E8-C877-87B1FF2FE0BE}"/>
              </a:ext>
            </a:extLst>
          </p:cNvPr>
          <p:cNvSpPr txBox="1"/>
          <p:nvPr/>
        </p:nvSpPr>
        <p:spPr>
          <a:xfrm>
            <a:off x="4003949" y="3758447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성공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326BA1-6585-AF49-39E2-938BFDBB70B1}"/>
              </a:ext>
            </a:extLst>
          </p:cNvPr>
          <p:cNvSpPr txBox="1"/>
          <p:nvPr/>
        </p:nvSpPr>
        <p:spPr>
          <a:xfrm>
            <a:off x="4012939" y="5222550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실패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8A6E049-F468-A291-CC1E-FCF2F908C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4322" y="3738409"/>
            <a:ext cx="3235113" cy="237693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9" name="TextBox 28"/>
          <p:cNvSpPr txBox="1"/>
          <p:nvPr/>
        </p:nvSpPr>
        <p:spPr>
          <a:xfrm>
            <a:off x="658561" y="1716456"/>
            <a:ext cx="3113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42615" y="2944033"/>
            <a:ext cx="31061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9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>
          <a:xfrm>
            <a:off x="314256" y="575290"/>
            <a:ext cx="10515600" cy="725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56" y="1929310"/>
            <a:ext cx="2987332" cy="38363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517161" y="2280087"/>
            <a:ext cx="3113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61411" y="1929310"/>
            <a:ext cx="4760259" cy="20313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 기능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때 입력한 이름과 휴대폰 번호로 아이디 찾기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입력한 정보와 일치하는 사용자 아이디가 없으면 재입력 메시지 출현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입력한 정보와 일치하는 사용자의 아이디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제공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4383E94-44A1-D5BD-CE71-F29DB2BFC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493" y="1875870"/>
            <a:ext cx="3454959" cy="996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AA5E97-5590-7B04-532A-655F58EF2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493" y="3125477"/>
            <a:ext cx="3044511" cy="3618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245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>
          <a:xfrm>
            <a:off x="314256" y="575290"/>
            <a:ext cx="10515600" cy="725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55" y="1866263"/>
            <a:ext cx="3894673" cy="39791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8052123" y="2735397"/>
            <a:ext cx="4007828" cy="16004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찾기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 전화번호 입력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입력한 정보와 일치하는 사용자가 없으면 재입력 메시지 출현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입력한 정보와 일치하는 사용자가 있으면 해당 사용자의 비밀번호 변경 가능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76C3163-FCA6-FD54-D9E9-F3BD0E155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477" y="1738774"/>
            <a:ext cx="3454959" cy="996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E3FC3F-15FA-E6FC-DF5E-12937ECAD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925" y="2925048"/>
            <a:ext cx="3072061" cy="37953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528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996803"/>
              </p:ext>
            </p:extLst>
          </p:nvPr>
        </p:nvGraphicFramePr>
        <p:xfrm>
          <a:off x="421833" y="1350193"/>
          <a:ext cx="11344343" cy="2334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081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628960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1698575">
                  <a:extLst>
                    <a:ext uri="{9D8B030D-6E8A-4147-A177-3AD203B41FA5}">
                      <a16:colId xmlns:a16="http://schemas.microsoft.com/office/drawing/2014/main" val="2813840350"/>
                    </a:ext>
                  </a:extLst>
                </a:gridCol>
                <a:gridCol w="3285766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2649961">
                  <a:extLst>
                    <a:ext uri="{9D8B030D-6E8A-4147-A177-3AD203B41FA5}">
                      <a16:colId xmlns:a16="http://schemas.microsoft.com/office/drawing/2014/main" val="320716544"/>
                    </a:ext>
                  </a:extLst>
                </a:gridCol>
              </a:tblGrid>
              <a:tr h="583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  <a:endParaRPr lang="ko-KR" alt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</a:t>
                      </a:r>
                      <a:endParaRPr lang="ko-KR" alt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  <a:endParaRPr lang="ko-KR" alt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583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</a:t>
                      </a:r>
                      <a:r>
                        <a:rPr lang="ko-KR" altLang="en-US" sz="16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그인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SigninDto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/auth/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signIn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SigninResponseDto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583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SignupDto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/auth/signup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ResponseDto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&lt;?&gt;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583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</a:t>
                      </a:r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 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id_user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/auth/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signIn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/{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userId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}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GetUserInfoDto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005412"/>
                  </a:ext>
                </a:extLst>
              </a:tr>
            </a:tbl>
          </a:graphicData>
        </a:graphic>
      </p:graphicFrame>
      <p:sp>
        <p:nvSpPr>
          <p:cNvPr id="5" name="제목 1"/>
          <p:cNvSpPr txBox="1">
            <a:spLocks/>
          </p:cNvSpPr>
          <p:nvPr/>
        </p:nvSpPr>
        <p:spPr>
          <a:xfrm>
            <a:off x="421832" y="356938"/>
            <a:ext cx="11344343" cy="725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|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 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[API]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253279"/>
              </p:ext>
            </p:extLst>
          </p:nvPr>
        </p:nvGraphicFramePr>
        <p:xfrm>
          <a:off x="421832" y="3952058"/>
          <a:ext cx="11344343" cy="2554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9586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256864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608730">
                  <a:extLst>
                    <a:ext uri="{9D8B030D-6E8A-4147-A177-3AD203B41FA5}">
                      <a16:colId xmlns:a16="http://schemas.microsoft.com/office/drawing/2014/main" val="1866106193"/>
                    </a:ext>
                  </a:extLst>
                </a:gridCol>
                <a:gridCol w="2960945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2458218">
                  <a:extLst>
                    <a:ext uri="{9D8B030D-6E8A-4147-A177-3AD203B41FA5}">
                      <a16:colId xmlns:a16="http://schemas.microsoft.com/office/drawing/2014/main" val="426419055"/>
                    </a:ext>
                  </a:extLst>
                </a:gridCol>
              </a:tblGrid>
              <a:tr h="638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638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FindIdDto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/find/id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FindIdResponseDto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638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비밀번호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GetFindPasswordDto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/find/password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FindPasswordDto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6387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비밀번호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ChangePasswordDto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GB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/find/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changePassword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FindPasswordDto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86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 txBox="1">
            <a:spLocks/>
          </p:cNvSpPr>
          <p:nvPr/>
        </p:nvSpPr>
        <p:spPr>
          <a:xfrm>
            <a:off x="472087" y="400720"/>
            <a:ext cx="10011956" cy="728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리스트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7614639" y="1601896"/>
            <a:ext cx="4375458" cy="46474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보고 싶은 카테고리의 강의 목록들만 볼 수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검색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원하는 키워드를 포함한 강의를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검색할 수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할인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난이도 분류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할인 중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클릭하면 할인하고있는 강의 목록만 제공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난이도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입문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초급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중급이상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클릭하면 해당 난이도의 강의 목록만 제공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할인 중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버튼과 난이도 버튼은 중복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선택가능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상세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이동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강의를 클릭하면 강의 상세 페이지로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77ED0D-886F-E776-2AB6-E34ECB467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61" y="1573444"/>
            <a:ext cx="7206772" cy="49483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44DD5B-91EB-9238-6C9B-93F2BE84A80D}"/>
              </a:ext>
            </a:extLst>
          </p:cNvPr>
          <p:cNvSpPr/>
          <p:nvPr/>
        </p:nvSpPr>
        <p:spPr>
          <a:xfrm>
            <a:off x="371657" y="2065265"/>
            <a:ext cx="1269461" cy="15923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12B2954-CA47-73DE-CD94-3C808131C787}"/>
              </a:ext>
            </a:extLst>
          </p:cNvPr>
          <p:cNvSpPr/>
          <p:nvPr/>
        </p:nvSpPr>
        <p:spPr>
          <a:xfrm>
            <a:off x="1823325" y="2609098"/>
            <a:ext cx="2418552" cy="3916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14B0C0-4FBB-0C66-CF26-248B9D08E36B}"/>
              </a:ext>
            </a:extLst>
          </p:cNvPr>
          <p:cNvSpPr/>
          <p:nvPr/>
        </p:nvSpPr>
        <p:spPr>
          <a:xfrm>
            <a:off x="5580529" y="2065265"/>
            <a:ext cx="1664637" cy="3821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0F966C-167B-A783-BC0F-0B06FB25AE40}"/>
              </a:ext>
            </a:extLst>
          </p:cNvPr>
          <p:cNvSpPr/>
          <p:nvPr/>
        </p:nvSpPr>
        <p:spPr>
          <a:xfrm>
            <a:off x="4424082" y="3000788"/>
            <a:ext cx="1431173" cy="20149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290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 txBox="1">
            <a:spLocks/>
          </p:cNvSpPr>
          <p:nvPr/>
        </p:nvSpPr>
        <p:spPr>
          <a:xfrm>
            <a:off x="216591" y="271335"/>
            <a:ext cx="10011956" cy="728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리스트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[API]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693506"/>
              </p:ext>
            </p:extLst>
          </p:nvPr>
        </p:nvGraphicFramePr>
        <p:xfrm>
          <a:off x="216593" y="1164391"/>
          <a:ext cx="11737842" cy="323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868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505281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555731">
                  <a:extLst>
                    <a:ext uri="{9D8B030D-6E8A-4147-A177-3AD203B41FA5}">
                      <a16:colId xmlns:a16="http://schemas.microsoft.com/office/drawing/2014/main" val="1866106193"/>
                    </a:ext>
                  </a:extLst>
                </a:gridCol>
                <a:gridCol w="2366682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2931459">
                  <a:extLst>
                    <a:ext uri="{9D8B030D-6E8A-4147-A177-3AD203B41FA5}">
                      <a16:colId xmlns:a16="http://schemas.microsoft.com/office/drawing/2014/main" val="426419055"/>
                    </a:ext>
                  </a:extLst>
                </a:gridCol>
              </a:tblGrid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 카테고리</a:t>
                      </a:r>
                      <a:endParaRPr lang="en-US" altLang="ko-KR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강의목록 조회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GetCategoryClassListDto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/list/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GetClassInfoDto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강의 검색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 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class_name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/list/{search}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GetClassInfoDto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969170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</a:t>
                      </a:r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난이도 별 </a:t>
                      </a:r>
                      <a:endParaRPr lang="en-US" altLang="ko-KR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강의 목록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GetCategoryDto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GB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/list/category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GetClassInfoDto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강의 상세 페이지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Id_class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GB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/main5/{</a:t>
                      </a:r>
                      <a:r>
                        <a:rPr lang="en-US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idClass</a:t>
                      </a:r>
                      <a:r>
                        <a:rPr lang="en-US" altLang="ko-KR" sz="16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}/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GetClassDetailIResponseDto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</a:tbl>
          </a:graphicData>
        </a:graphic>
      </p:graphicFrame>
      <p:graphicFrame>
        <p:nvGraphicFramePr>
          <p:cNvPr id="22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941459"/>
              </p:ext>
            </p:extLst>
          </p:nvPr>
        </p:nvGraphicFramePr>
        <p:xfrm>
          <a:off x="216591" y="4725640"/>
          <a:ext cx="11737844" cy="1970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4461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934461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934461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934461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  <a:endParaRPr lang="ko-KR" alt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  <a:endParaRPr lang="ko-KR" alt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Required</a:t>
                      </a:r>
                      <a:endParaRPr lang="ko-KR" altLang="en-US" sz="18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Category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카테고리</a:t>
                      </a:r>
                      <a:endParaRPr lang="en-US" altLang="ko-KR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Difficulty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discountRate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Boolean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할인율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770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69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49" y="69191"/>
            <a:ext cx="9943733" cy="728832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상세 페이지</a:t>
            </a:r>
            <a:endParaRPr lang="ko-KR" alt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9" y="1251103"/>
            <a:ext cx="4121157" cy="254913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9" y="4080037"/>
            <a:ext cx="4121157" cy="25797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1251102"/>
            <a:ext cx="7126103" cy="540871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903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6422" y="5332591"/>
            <a:ext cx="5041420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네비게이션 기능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클릭 시 해당 메뉴가 위치한 영역으로 스크롤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54" y="965106"/>
            <a:ext cx="2336052" cy="27461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583" y="965106"/>
            <a:ext cx="2542748" cy="27461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219" y="3843718"/>
            <a:ext cx="2325957" cy="28826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306422" y="103830"/>
            <a:ext cx="9735227" cy="72883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상세 페이지</a:t>
            </a:r>
            <a:endParaRPr lang="ko-KR" alt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22" y="1751006"/>
            <a:ext cx="5041420" cy="32405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타원 15"/>
          <p:cNvSpPr/>
          <p:nvPr/>
        </p:nvSpPr>
        <p:spPr>
          <a:xfrm>
            <a:off x="483777" y="4316526"/>
            <a:ext cx="2035698" cy="671172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5509680" y="2844981"/>
            <a:ext cx="731489" cy="171297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0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480151" y="839359"/>
            <a:ext cx="4233731" cy="3777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5" y="973895"/>
            <a:ext cx="2457381" cy="3792541"/>
          </a:xfr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61" y="1202207"/>
            <a:ext cx="4768521" cy="37925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60" y="1194937"/>
            <a:ext cx="4653657" cy="37998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10661" y="5376438"/>
            <a:ext cx="7359707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커리큘럼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이용자는 어떠한 커리큘럼이 있는지 확인은 가능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강의를 이용하기 위해서는 해당 강의를 구매한 이력이 있어야 가능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영상 표시는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Iframe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태그를 사용하여 무료 유튜브 영상 이용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6698" y="298012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 구매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05242" y="29801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구매</a:t>
            </a: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23949" y="230555"/>
            <a:ext cx="10011956" cy="728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소개 </a:t>
            </a:r>
            <a:r>
              <a:rPr lang="en-US" altLang="ko-KR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커리큘럼</a:t>
            </a:r>
            <a:endParaRPr lang="ko-KR" altLang="en-US" sz="4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849471" y="1187699"/>
            <a:ext cx="0" cy="380704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83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9988" y="199584"/>
            <a:ext cx="10940935" cy="701369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강의 리뷰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88" y="1010879"/>
            <a:ext cx="4917264" cy="38043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725" y="1007474"/>
            <a:ext cx="5016819" cy="3807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26275" y="5268443"/>
            <a:ext cx="9217590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리뷰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이용자는 해당 강의의 리뷰를 확인 가능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 기능은 해당 강의를 구매한 이용자들에게만 제공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4424" y="113884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54116" y="107730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후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5644570" y="1007474"/>
            <a:ext cx="1359" cy="380776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77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84092" y="3067517"/>
            <a:ext cx="7987553" cy="698500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1.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기획 의도 및 사이트 컨셉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6158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57" y="952540"/>
            <a:ext cx="6131859" cy="57541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1657" y="308158"/>
            <a:ext cx="11173691" cy="644382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리뷰 작성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4509" y="1293811"/>
            <a:ext cx="3064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23651" y="2373746"/>
            <a:ext cx="3064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61405" y="5521756"/>
            <a:ext cx="3064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091599" y="5986371"/>
            <a:ext cx="3064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18730" y="1293811"/>
            <a:ext cx="5616388" cy="39703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작성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되어있는 아이디 표시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어떤 이용자가 리뷰를 작성하고 있는지 표시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내용 작성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1~5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점까지 표현이 가능하며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번 클릭하여 점수 변경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작성하기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1~3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번까지의 데이터를 서버에 저장 요청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요청 후 들어왔던 상세페이지로 이동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57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451657" y="308158"/>
            <a:ext cx="11173691" cy="644382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 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082" y="3595525"/>
            <a:ext cx="2884247" cy="30338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5668082" y="1116106"/>
            <a:ext cx="5957266" cy="23083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수정하기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삭제하기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리뷰와 일치하는 아이디로 접속되어 있을 때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활성화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작성하기와 동일하게 수정 페이지로 이동 후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기능 이용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리뷰의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및 리뷰 내용을 수정 후 등록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삭제하기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리뷰 삭제 후 페이지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새로고침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3" y="1116106"/>
            <a:ext cx="4695433" cy="55132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388" y="3587995"/>
            <a:ext cx="2198960" cy="30366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726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973493"/>
              </p:ext>
            </p:extLst>
          </p:nvPr>
        </p:nvGraphicFramePr>
        <p:xfrm>
          <a:off x="286629" y="1438836"/>
          <a:ext cx="11622978" cy="5119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100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075765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974715209"/>
                    </a:ext>
                  </a:extLst>
                </a:gridCol>
                <a:gridCol w="3227294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3169019">
                  <a:extLst>
                    <a:ext uri="{9D8B030D-6E8A-4147-A177-3AD203B41FA5}">
                      <a16:colId xmlns:a16="http://schemas.microsoft.com/office/drawing/2014/main" val="426419055"/>
                    </a:ext>
                  </a:extLst>
                </a:gridCol>
              </a:tblGrid>
              <a:tr h="51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80966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 상세 </a:t>
                      </a:r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페이지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en-US" altLang="ko-KR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id_class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GB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/main5/{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idClass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}/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GetClassDetailResponseDto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55544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</a:t>
                      </a:r>
                      <a:r>
                        <a:rPr lang="ko-KR" altLang="en-US" sz="1600" kern="120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리뷰</a:t>
                      </a:r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ReviewDto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/review/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writeReview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ResultResponseDto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80966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</a:t>
                      </a:r>
                      <a:r>
                        <a:rPr lang="ko-KR" altLang="en-US" sz="1600" kern="120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리뷰</a:t>
                      </a:r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en-US" altLang="ko-KR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Id_class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/review/re/{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idClass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}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List&lt;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GetReviewResponseDto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80966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 리뷰 </a:t>
                      </a:r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PATCH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PatchReviewDto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/review/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updateReview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/{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idReview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}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ResultResponseDto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  <a:tr h="80966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강의</a:t>
                      </a:r>
                      <a:r>
                        <a:rPr lang="ko-KR" altLang="en-US" sz="1600" kern="120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리뷰</a:t>
                      </a:r>
                      <a:r>
                        <a:rPr lang="ko-KR" altLang="en-US" sz="160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DELTE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en-US" altLang="ko-KR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Id_review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/review/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deleteReview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/{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idReview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}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ResponseDto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&lt;?&gt;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262885"/>
                  </a:ext>
                </a:extLst>
              </a:tr>
              <a:tr h="80966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수강바구니 강의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PostClassId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 </a:t>
                      </a:r>
                      <a:r>
                        <a:rPr lang="en-US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id_user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en-GB" altLang="ko-KR" sz="160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api</a:t>
                      </a:r>
                      <a:r>
                        <a:rPr lang="en-US" altLang="ko-KR" sz="160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/cart/add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ResultRespon</a:t>
                      </a:r>
                      <a:endParaRPr lang="ko-KR" altLang="en-US" sz="1600" kern="1200" dirty="0" smtClean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seDto</a:t>
                      </a:r>
                      <a:endParaRPr lang="ko-KR" altLang="en-US" sz="16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96331"/>
                  </a:ext>
                </a:extLst>
              </a:tr>
            </a:tbl>
          </a:graphicData>
        </a:graphic>
      </p:graphicFrame>
      <p:sp>
        <p:nvSpPr>
          <p:cNvPr id="8" name="제목 1"/>
          <p:cNvSpPr txBox="1">
            <a:spLocks/>
          </p:cNvSpPr>
          <p:nvPr/>
        </p:nvSpPr>
        <p:spPr>
          <a:xfrm>
            <a:off x="286629" y="363522"/>
            <a:ext cx="11344343" cy="725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상세 페이지 </a:t>
            </a:r>
            <a:r>
              <a:rPr lang="en-US" altLang="ko-KR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4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API]</a:t>
            </a:r>
            <a:endParaRPr lang="ko-KR" altLang="en-US" sz="4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41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1795" y="338958"/>
            <a:ext cx="11021290" cy="948286"/>
          </a:xfrm>
        </p:spPr>
        <p:txBody>
          <a:bodyPr/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95" y="1313412"/>
            <a:ext cx="7391651" cy="505944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267911" y="2111188"/>
            <a:ext cx="3113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90536" y="2111188"/>
            <a:ext cx="3113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90879" y="3009122"/>
            <a:ext cx="3113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30561" y="1699729"/>
            <a:ext cx="4116833" cy="30469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선택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구니에 있는 모든 강의 선택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 삭제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선택된 강의를 장바구니에서 제거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금액 표시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선택된 강의에 따라 표시되는 금액 변경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결제하기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선택된 강의 구매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90879" y="3521331"/>
            <a:ext cx="3113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08000" y="2111188"/>
            <a:ext cx="1249082" cy="4168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604871" y="2087424"/>
            <a:ext cx="1249082" cy="4168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393764" y="2913772"/>
            <a:ext cx="1813860" cy="560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93764" y="3507220"/>
            <a:ext cx="1813860" cy="4432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449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934" y="499596"/>
            <a:ext cx="11021290" cy="670298"/>
          </a:xfrm>
        </p:spPr>
        <p:txBody>
          <a:bodyPr/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790092"/>
              </p:ext>
            </p:extLst>
          </p:nvPr>
        </p:nvGraphicFramePr>
        <p:xfrm>
          <a:off x="256934" y="1621591"/>
          <a:ext cx="11737842" cy="387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9713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384257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680971">
                  <a:extLst>
                    <a:ext uri="{9D8B030D-6E8A-4147-A177-3AD203B41FA5}">
                      <a16:colId xmlns:a16="http://schemas.microsoft.com/office/drawing/2014/main" val="1866106193"/>
                    </a:ext>
                  </a:extLst>
                </a:gridCol>
                <a:gridCol w="2100996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3071905">
                  <a:extLst>
                    <a:ext uri="{9D8B030D-6E8A-4147-A177-3AD203B41FA5}">
                      <a16:colId xmlns:a16="http://schemas.microsoft.com/office/drawing/2014/main" val="426419055"/>
                    </a:ext>
                  </a:extLst>
                </a:gridCol>
              </a:tblGrid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Response</a:t>
                      </a:r>
                      <a:endParaRPr lang="ko-KR" altLang="en-US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수강바구니 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GET</a:t>
                      </a:r>
                      <a:endParaRPr lang="ko-KR" altLang="en-US" sz="16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 </a:t>
                      </a:r>
                      <a:r>
                        <a:rPr lang="en-US" altLang="ko-KR" sz="1600" b="0" kern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Id_user</a:t>
                      </a:r>
                      <a:endParaRPr lang="ko-KR" altLang="en-US" sz="16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GB" altLang="ko-KR" sz="1600" b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/cart/</a:t>
                      </a:r>
                      <a:endParaRPr lang="ko-KR" altLang="en-US" sz="16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List&lt;</a:t>
                      </a:r>
                      <a:r>
                        <a:rPr lang="en-US" altLang="ko-KR" sz="1600" b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GetCartClassListDto</a:t>
                      </a:r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6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정보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 </a:t>
                      </a:r>
                      <a:r>
                        <a:rPr lang="en-US" altLang="ko-KR" sz="1600" b="0" kern="1200" dirty="0" err="1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Id_user</a:t>
                      </a:r>
                      <a:endParaRPr lang="ko-KR" altLang="en-US" sz="16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600" b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/cart/user</a:t>
                      </a:r>
                      <a:endParaRPr lang="ko-KR" altLang="en-US" sz="16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GetCartUserInfoDto</a:t>
                      </a:r>
                      <a:endParaRPr lang="ko-KR" altLang="en-US" sz="16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969170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수강바구니 강의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 smtClean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</a:t>
                      </a:r>
                      <a:endParaRPr lang="ko-KR" altLang="en-US" sz="16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List&lt;integer&gt;</a:t>
                      </a:r>
                      <a:endParaRPr lang="ko-KR" altLang="en-US" sz="16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GB" altLang="ko-KR" sz="1600" b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/cart/delete</a:t>
                      </a:r>
                      <a:endParaRPr lang="ko-KR" altLang="en-US" sz="16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ResultResponseDto</a:t>
                      </a:r>
                      <a:endParaRPr lang="ko-KR" altLang="en-US" sz="16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수강바구니 강의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postclassId</a:t>
                      </a:r>
                      <a:endParaRPr lang="ko-KR" altLang="en-US" sz="16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GB" altLang="ko-KR" sz="1600" b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/cart/add</a:t>
                      </a:r>
                      <a:endParaRPr lang="ko-KR" altLang="en-US" sz="16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결제내역 기록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paymentInfoDto</a:t>
                      </a:r>
                      <a:endParaRPr lang="ko-KR" altLang="en-US" sz="1600" b="0" kern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GB" altLang="ko-KR" sz="1600" b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GB" altLang="ko-KR" sz="1600" b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/cart/payment</a:t>
                      </a:r>
                      <a:endParaRPr lang="ko-KR" altLang="en-US" sz="1600" b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0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91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1309" y="219531"/>
            <a:ext cx="10626114" cy="848099"/>
          </a:xfrm>
        </p:spPr>
        <p:txBody>
          <a:bodyPr/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</a:t>
            </a:r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프로필</a:t>
            </a:r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09" y="1117041"/>
            <a:ext cx="8097726" cy="4558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8423370" y="1821947"/>
            <a:ext cx="3487736" cy="261610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프로필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로그인된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이용자 정보 공개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 메뉴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이용자와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관련된 정보를 제공하는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메뉴 제공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 학습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작성한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수강 바구니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구매내역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계정 정보 페이지로 이동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48455" y="2618899"/>
            <a:ext cx="3113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3152" y="3663504"/>
            <a:ext cx="3113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35231" y="2247630"/>
            <a:ext cx="860611" cy="2530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76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6789" y="227110"/>
            <a:ext cx="11713858" cy="848099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 학습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 글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6267464" y="2781125"/>
            <a:ext cx="5741895" cy="19082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보유한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구매한 강의 목록을 제공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강의를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선택하면 해당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상세페이지로 이동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작성한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작성한 강의 리뷰 정보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강의명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제공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강의명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클릭 시 해당 강의 상세페이지로 이동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Straight Connector 5">
            <a:extLst>
              <a:ext uri="{FF2B5EF4-FFF2-40B4-BE49-F238E27FC236}">
                <a16:creationId xmlns:a16="http://schemas.microsoft.com/office/drawing/2014/main" id="{75BA2F5B-B34B-74B2-9D86-B06431746E6B}"/>
              </a:ext>
            </a:extLst>
          </p:cNvPr>
          <p:cNvCxnSpPr>
            <a:cxnSpLocks/>
          </p:cNvCxnSpPr>
          <p:nvPr/>
        </p:nvCxnSpPr>
        <p:spPr>
          <a:xfrm flipH="1">
            <a:off x="6051176" y="1131280"/>
            <a:ext cx="14097" cy="5296414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23EB5BAC-46D7-BE1B-15EB-25B862583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68" y="1131280"/>
            <a:ext cx="4485784" cy="25029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8E4E48-32BF-5129-2E81-599E2C70EB66}"/>
              </a:ext>
            </a:extLst>
          </p:cNvPr>
          <p:cNvSpPr/>
          <p:nvPr/>
        </p:nvSpPr>
        <p:spPr>
          <a:xfrm>
            <a:off x="1976717" y="1697924"/>
            <a:ext cx="3227294" cy="17628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78560" y="2861737"/>
            <a:ext cx="3064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B76699D-9515-91B3-723A-39BB92CB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93" y="4027418"/>
            <a:ext cx="4540959" cy="22765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8E4E48-32BF-5129-2E81-599E2C70EB66}"/>
              </a:ext>
            </a:extLst>
          </p:cNvPr>
          <p:cNvSpPr/>
          <p:nvPr/>
        </p:nvSpPr>
        <p:spPr>
          <a:xfrm>
            <a:off x="1848111" y="4515642"/>
            <a:ext cx="3651735" cy="13434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03312" y="4627784"/>
            <a:ext cx="3064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690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22AD4FC-405C-B740-801A-3137A942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67" y="1239760"/>
            <a:ext cx="6568175" cy="48114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Connector 5">
            <a:extLst>
              <a:ext uri="{FF2B5EF4-FFF2-40B4-BE49-F238E27FC236}">
                <a16:creationId xmlns:a16="http://schemas.microsoft.com/office/drawing/2014/main" id="{75BA2F5B-B34B-74B2-9D86-B06431746E6B}"/>
              </a:ext>
            </a:extLst>
          </p:cNvPr>
          <p:cNvCxnSpPr>
            <a:cxnSpLocks/>
          </p:cNvCxnSpPr>
          <p:nvPr/>
        </p:nvCxnSpPr>
        <p:spPr>
          <a:xfrm>
            <a:off x="6861076" y="993549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8E4E48-32BF-5129-2E81-599E2C70EB66}"/>
              </a:ext>
            </a:extLst>
          </p:cNvPr>
          <p:cNvSpPr/>
          <p:nvPr/>
        </p:nvSpPr>
        <p:spPr>
          <a:xfrm>
            <a:off x="140967" y="2400414"/>
            <a:ext cx="6463196" cy="15982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0967" y="284085"/>
            <a:ext cx="11570727" cy="848099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구매 내역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7013011" y="2477491"/>
            <a:ext cx="5005177" cy="11079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구매내역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구매내역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주문번호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주문 날짜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구매한 강의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총 금액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강의명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클릭 시 해당 강의 상세 페이지 이동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17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5">
            <a:extLst>
              <a:ext uri="{FF2B5EF4-FFF2-40B4-BE49-F238E27FC236}">
                <a16:creationId xmlns:a16="http://schemas.microsoft.com/office/drawing/2014/main" id="{75BA2F5B-B34B-74B2-9D86-B06431746E6B}"/>
              </a:ext>
            </a:extLst>
          </p:cNvPr>
          <p:cNvCxnSpPr>
            <a:cxnSpLocks/>
          </p:cNvCxnSpPr>
          <p:nvPr/>
        </p:nvCxnSpPr>
        <p:spPr>
          <a:xfrm flipH="1">
            <a:off x="5581319" y="1353264"/>
            <a:ext cx="56864" cy="5195454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0967" y="284085"/>
            <a:ext cx="11570727" cy="848099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및 기능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프로필 수정</a:t>
            </a:r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5926329" y="4526770"/>
            <a:ext cx="5880189" cy="13234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정보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프로필 사진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닉네임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자기소개 수정 가능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탈퇴 버튼을 클릭하여 회원탈퇴 가능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D32FDD-390C-F3F6-06FF-FE5579B5E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55" y="1353265"/>
            <a:ext cx="4915018" cy="36893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C6CB01-38DF-930E-F4FA-802EC3A64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330" y="1353264"/>
            <a:ext cx="4915018" cy="2766426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304365" y="4711436"/>
            <a:ext cx="887506" cy="3135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900991" y="3316146"/>
            <a:ext cx="1013012" cy="5254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94405" y="4628696"/>
            <a:ext cx="3064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50351" y="3472249"/>
            <a:ext cx="3064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93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597064" y="3081661"/>
            <a:ext cx="322912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</a:t>
            </a:r>
            <a:endParaRPr lang="ko-KR" altLang="en-US" sz="5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40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314263" y="156202"/>
            <a:ext cx="8596313" cy="735012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 및 사이트 컨셉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647" y="5951718"/>
            <a:ext cx="11710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코딩에 대해 배우고자 하시는 분들께서 강의를 들으시고 만들고자 하는 프로그램을 만들었을 때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행복함을 느끼실 수 있도록 좋은 강의를 서비스하자 라는 의미에서 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HAPPY EDUCATION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  이름 지었습니다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2B942-E1EE-FB8F-72F3-29C569F82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567" y="1356531"/>
            <a:ext cx="7922610" cy="412987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9881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84092" y="3067517"/>
            <a:ext cx="7987553" cy="698500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2.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팀원 소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개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79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32434" y="264507"/>
            <a:ext cx="8596313" cy="735012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소개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6">
            <a:extLst>
              <a:ext uri="{FF2B5EF4-FFF2-40B4-BE49-F238E27FC236}">
                <a16:creationId xmlns:a16="http://schemas.microsoft.com/office/drawing/2014/main" id="{7C864457-1448-4397-B474-7E8842047117}"/>
              </a:ext>
            </a:extLst>
          </p:cNvPr>
          <p:cNvSpPr/>
          <p:nvPr/>
        </p:nvSpPr>
        <p:spPr>
          <a:xfrm>
            <a:off x="226564" y="1509268"/>
            <a:ext cx="2181275" cy="4125050"/>
          </a:xfrm>
          <a:prstGeom prst="roundRect">
            <a:avLst>
              <a:gd name="adj" fmla="val 18462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팀장</a:t>
            </a:r>
            <a:endParaRPr lang="en-US" altLang="ko-KR" sz="16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6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6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endParaRPr lang="en-US" altLang="ko-KR" sz="16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Security </a:t>
            </a:r>
            <a:r>
              <a:rPr lang="ko-KR" altLang="en-US" sz="16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16">
            <a:extLst>
              <a:ext uri="{FF2B5EF4-FFF2-40B4-BE49-F238E27FC236}">
                <a16:creationId xmlns:a16="http://schemas.microsoft.com/office/drawing/2014/main" id="{7C864457-1448-4397-B474-7E8842047117}"/>
              </a:ext>
            </a:extLst>
          </p:cNvPr>
          <p:cNvSpPr/>
          <p:nvPr/>
        </p:nvSpPr>
        <p:spPr>
          <a:xfrm>
            <a:off x="2623400" y="1509268"/>
            <a:ext cx="2181275" cy="4125050"/>
          </a:xfrm>
          <a:prstGeom prst="roundRect">
            <a:avLst>
              <a:gd name="adj" fmla="val 18462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endParaRPr lang="en-US" altLang="ko-KR" sz="16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상세 페이지</a:t>
            </a:r>
            <a:endParaRPr lang="en-US" altLang="ko-KR" sz="16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커리큘럼</a:t>
            </a:r>
            <a:endParaRPr lang="en-US" altLang="ko-KR" sz="16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 작성</a:t>
            </a:r>
            <a:r>
              <a:rPr lang="en-US" altLang="ko-KR" sz="16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페이지</a:t>
            </a:r>
            <a:endParaRPr lang="en-US" altLang="ko-KR" sz="16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사각형: 둥근 모서리 16">
            <a:extLst>
              <a:ext uri="{FF2B5EF4-FFF2-40B4-BE49-F238E27FC236}">
                <a16:creationId xmlns:a16="http://schemas.microsoft.com/office/drawing/2014/main" id="{7C864457-1448-4397-B474-7E8842047117}"/>
              </a:ext>
            </a:extLst>
          </p:cNvPr>
          <p:cNvSpPr/>
          <p:nvPr/>
        </p:nvSpPr>
        <p:spPr>
          <a:xfrm>
            <a:off x="5020235" y="1509268"/>
            <a:ext cx="2181275" cy="4125050"/>
          </a:xfrm>
          <a:prstGeom prst="roundRect">
            <a:avLst>
              <a:gd name="adj" fmla="val 18462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endParaRPr lang="en-US" altLang="ko-KR" sz="16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리스트</a:t>
            </a:r>
            <a:endParaRPr lang="en-US" altLang="ko-KR" sz="16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분야별 분류 기능</a:t>
            </a:r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: 둥근 모서리 16">
            <a:extLst>
              <a:ext uri="{FF2B5EF4-FFF2-40B4-BE49-F238E27FC236}">
                <a16:creationId xmlns:a16="http://schemas.microsoft.com/office/drawing/2014/main" id="{7C864457-1448-4397-B474-7E8842047117}"/>
              </a:ext>
            </a:extLst>
          </p:cNvPr>
          <p:cNvSpPr/>
          <p:nvPr/>
        </p:nvSpPr>
        <p:spPr>
          <a:xfrm>
            <a:off x="7417072" y="1509268"/>
            <a:ext cx="2181275" cy="4125050"/>
          </a:xfrm>
          <a:prstGeom prst="roundRect">
            <a:avLst>
              <a:gd name="adj" fmla="val 18462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endParaRPr lang="en-US" altLang="ko-KR" sz="16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  <a:endParaRPr lang="en-US" altLang="ko-KR" sz="16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r>
              <a:rPr lang="en-US" altLang="ko-KR" sz="16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하단 메뉴</a:t>
            </a:r>
            <a:endParaRPr lang="en-US" altLang="ko-KR" sz="16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검색 기능</a:t>
            </a:r>
            <a:endParaRPr lang="en-US" altLang="ko-KR" sz="16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사각형: 둥근 모서리 16">
            <a:extLst>
              <a:ext uri="{FF2B5EF4-FFF2-40B4-BE49-F238E27FC236}">
                <a16:creationId xmlns:a16="http://schemas.microsoft.com/office/drawing/2014/main" id="{7C864457-1448-4397-B474-7E8842047117}"/>
              </a:ext>
            </a:extLst>
          </p:cNvPr>
          <p:cNvSpPr/>
          <p:nvPr/>
        </p:nvSpPr>
        <p:spPr>
          <a:xfrm>
            <a:off x="9813908" y="1509268"/>
            <a:ext cx="2181275" cy="4125050"/>
          </a:xfrm>
          <a:prstGeom prst="roundRect">
            <a:avLst>
              <a:gd name="adj" fmla="val 18462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endParaRPr lang="en-US" altLang="ko-KR" sz="16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페이지</a:t>
            </a:r>
            <a:endParaRPr lang="en-US" altLang="ko-KR" sz="16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</a:t>
            </a:r>
            <a:endParaRPr lang="en-US" altLang="ko-KR" sz="16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주문내역 페이지</a:t>
            </a:r>
            <a:endParaRPr lang="en-US" altLang="ko-KR" sz="16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585144" y="1218239"/>
            <a:ext cx="1464112" cy="5820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이영인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29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2964029" y="1218239"/>
            <a:ext cx="1464112" cy="5820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강동욱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30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5378817" y="1218239"/>
            <a:ext cx="1464112" cy="5820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권용범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31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7775653" y="1218239"/>
            <a:ext cx="1464112" cy="5820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양진구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  <p:sp>
        <p:nvSpPr>
          <p:cNvPr id="32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10172489" y="1218239"/>
            <a:ext cx="1464112" cy="5820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" panose="02000000000000000000" pitchFamily="2" charset="0"/>
              </a:rPr>
              <a:t>박수현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12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84092" y="3067517"/>
            <a:ext cx="7987553" cy="698500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3.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프로젝트 구현 목표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3068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82388" y="246529"/>
            <a:ext cx="10240963" cy="788988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목표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1035517"/>
            <a:ext cx="12192000" cy="4706377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React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SpringBoot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수강신청 사이트 제작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서버는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MySQL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수강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신청사이트에 로그인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기능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페이지 제작 및 검색 기능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수강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신청 사이트에서 강의 클릭 시 해당 강의의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따른 데이터를 서버에 요청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후 강의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상세 페이지로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상태에서만 사용할 수 있는 장바구니 기능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장바구니에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담긴 강의 결제 기능 구현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내역은 서버에 추가</a:t>
            </a:r>
          </a:p>
        </p:txBody>
      </p:sp>
    </p:spTree>
    <p:extLst>
      <p:ext uri="{BB962C8B-B14F-4D97-AF65-F5344CB8AC3E}">
        <p14:creationId xmlns:p14="http://schemas.microsoft.com/office/powerpoint/2010/main" val="270241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84092" y="3067517"/>
            <a:ext cx="7987553" cy="698500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4. </a:t>
            </a:r>
            <a:r>
              <a:rPr lang="ko-KR" altLang="en-US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개발환경 및 사용 기술</a:t>
            </a:r>
            <a:r>
              <a:rPr lang="en-US" altLang="ko-KR" sz="4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, ERD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59265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ver and End Slide Master">
  <a:themeElements>
    <a:clrScheme name="ALLPPT-12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D23F"/>
      </a:accent1>
      <a:accent2>
        <a:srgbClr val="F79465"/>
      </a:accent2>
      <a:accent3>
        <a:srgbClr val="ED3B55"/>
      </a:accent3>
      <a:accent4>
        <a:srgbClr val="54CBA0"/>
      </a:accent4>
      <a:accent5>
        <a:srgbClr val="78AAE1"/>
      </a:accent5>
      <a:accent6>
        <a:srgbClr val="77DBE1"/>
      </a:accent6>
      <a:hlink>
        <a:srgbClr val="FFFFFF"/>
      </a:hlink>
      <a:folHlink>
        <a:srgbClr val="80008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ontents Slide Master">
  <a:themeElements>
    <a:clrScheme name="ALLPPT-12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D23F"/>
      </a:accent1>
      <a:accent2>
        <a:srgbClr val="F79465"/>
      </a:accent2>
      <a:accent3>
        <a:srgbClr val="ED3B55"/>
      </a:accent3>
      <a:accent4>
        <a:srgbClr val="54CBA0"/>
      </a:accent4>
      <a:accent5>
        <a:srgbClr val="78AAE1"/>
      </a:accent5>
      <a:accent6>
        <a:srgbClr val="77DBE1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Section Break Slide Master">
  <a:themeElements>
    <a:clrScheme name="ALLPPT-628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Online Shopping PowerPoint Templates</Template>
  <TotalTime>685</TotalTime>
  <Words>1381</Words>
  <Application>Microsoft Office PowerPoint</Application>
  <PresentationFormat>와이드스크린</PresentationFormat>
  <Paragraphs>443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39</vt:i4>
      </vt:variant>
    </vt:vector>
  </HeadingPairs>
  <TitlesOfParts>
    <vt:vector size="54" baseType="lpstr">
      <vt:lpstr>Arial Unicode MS</vt:lpstr>
      <vt:lpstr>Open Sans</vt:lpstr>
      <vt:lpstr>Poppins</vt:lpstr>
      <vt:lpstr>마루 부리 중간</vt:lpstr>
      <vt:lpstr>Malgun Gothic</vt:lpstr>
      <vt:lpstr>Malgun Gothic</vt:lpstr>
      <vt:lpstr>Arial</vt:lpstr>
      <vt:lpstr>Calibri</vt:lpstr>
      <vt:lpstr>Calibri Light</vt:lpstr>
      <vt:lpstr>Cover and End Slide Master</vt:lpstr>
      <vt:lpstr>Contents Slide Master</vt:lpstr>
      <vt:lpstr>Section Break Slide Master</vt:lpstr>
      <vt:lpstr>1_Cover and End Slide Master</vt:lpstr>
      <vt:lpstr>1_Contents Slide Master</vt:lpstr>
      <vt:lpstr>1_Section Break Slide Master</vt:lpstr>
      <vt:lpstr>온라인 강의 사이트</vt:lpstr>
      <vt:lpstr>목차</vt:lpstr>
      <vt:lpstr>PowerPoint 프레젠테이션</vt:lpstr>
      <vt:lpstr>기획 의도 및 사이트 컨셉</vt:lpstr>
      <vt:lpstr>PowerPoint 프레젠테이션</vt:lpstr>
      <vt:lpstr>팀원 소개</vt:lpstr>
      <vt:lpstr>PowerPoint 프레젠테이션</vt:lpstr>
      <vt:lpstr>프로젝트 구현 목표</vt:lpstr>
      <vt:lpstr>PowerPoint 프레젠테이션</vt:lpstr>
      <vt:lpstr>개발환경 및 사용 기술</vt:lpstr>
      <vt:lpstr>개발환경 및 사용 기술 - IDE</vt:lpstr>
      <vt:lpstr>개발환경 및 사용 기술</vt:lpstr>
      <vt:lpstr>PowerPoint 프레젠테이션</vt:lpstr>
      <vt:lpstr>PowerPoint 프레젠테이션</vt:lpstr>
      <vt:lpstr>페이지 구성도 -USER</vt:lpstr>
      <vt:lpstr>PowerPoint 프레젠테이션</vt:lpstr>
      <vt:lpstr>화면 및 기능 소개 – 메인 페이지</vt:lpstr>
      <vt:lpstr>화면 및 기능 소개 – 메인 페이지[API]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및 기능 소개 – 강의 상세 페이지</vt:lpstr>
      <vt:lpstr>화면 및 기능 소개 – 강의 상세 페이지</vt:lpstr>
      <vt:lpstr>PowerPoint 프레젠테이션</vt:lpstr>
      <vt:lpstr>화면 및 기능 소개 강의 리뷰</vt:lpstr>
      <vt:lpstr>화면 및 기능 소개 – 강의 리뷰 작성</vt:lpstr>
      <vt:lpstr>화면 및 기능 소개 – 수정 / 삭제</vt:lpstr>
      <vt:lpstr>PowerPoint 프레젠테이션</vt:lpstr>
      <vt:lpstr>화면 및 기능 소개 - 장바구니</vt:lpstr>
      <vt:lpstr>화면 및 기능 소개 - 장바구니</vt:lpstr>
      <vt:lpstr>화면 및 기능 소개 – 마이 페이지 (프로필) </vt:lpstr>
      <vt:lpstr>화면 및 기능 소개 – 마이 페이지(내 학습, 게시 글)</vt:lpstr>
      <vt:lpstr>화면 및 기능 소개 – 마이 페이지(구매 내역)</vt:lpstr>
      <vt:lpstr>화면 및 기능 소개 – 마이 페이지(프로필 수정)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온라인 강의 사이트(BE)</dc:title>
  <dc:creator>DongHun.KANG</dc:creator>
  <cp:lastModifiedBy>DongHun.KANG</cp:lastModifiedBy>
  <cp:revision>69</cp:revision>
  <dcterms:created xsi:type="dcterms:W3CDTF">2023-03-31T02:12:10Z</dcterms:created>
  <dcterms:modified xsi:type="dcterms:W3CDTF">2023-04-10T05:38:22Z</dcterms:modified>
</cp:coreProperties>
</file>